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7D9FC-A74F-4593-8345-5F4A459E014B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5A42-EB3E-43DC-973F-D42561426468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7D9FC-A74F-4593-8345-5F4A459E014B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5A42-EB3E-43DC-973F-D425614264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7D9FC-A74F-4593-8345-5F4A459E014B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5A42-EB3E-43DC-973F-D425614264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7D9FC-A74F-4593-8345-5F4A459E014B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5A42-EB3E-43DC-973F-D4256142646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7D9FC-A74F-4593-8345-5F4A459E014B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5A42-EB3E-43DC-973F-D425614264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7D9FC-A74F-4593-8345-5F4A459E014B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5A42-EB3E-43DC-973F-D4256142646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7D9FC-A74F-4593-8345-5F4A459E014B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5A42-EB3E-43DC-973F-D4256142646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7D9FC-A74F-4593-8345-5F4A459E014B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5A42-EB3E-43DC-973F-D425614264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7D9FC-A74F-4593-8345-5F4A459E014B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5A42-EB3E-43DC-973F-D425614264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7D9FC-A74F-4593-8345-5F4A459E014B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5A42-EB3E-43DC-973F-D425614264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7D9FC-A74F-4593-8345-5F4A459E014B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5A42-EB3E-43DC-973F-D42561426468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F87D9FC-A74F-4593-8345-5F4A459E014B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AC5A42-EB3E-43DC-973F-D4256142646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png"/><Relationship Id="rId7" Type="http://schemas.openxmlformats.org/officeDocument/2006/relationships/image" Target="../media/image18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emf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5085184"/>
            <a:ext cx="5637010" cy="882119"/>
          </a:xfrm>
        </p:spPr>
        <p:txBody>
          <a:bodyPr/>
          <a:lstStyle/>
          <a:p>
            <a:r>
              <a:rPr lang="ru-RU" dirty="0" smtClean="0"/>
              <a:t>                           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916832"/>
            <a:ext cx="7175351" cy="1793167"/>
          </a:xfrm>
        </p:spPr>
        <p:txBody>
          <a:bodyPr/>
          <a:lstStyle/>
          <a:p>
            <a:r>
              <a:rPr lang="ru-RU" dirty="0" smtClean="0"/>
              <a:t>Мой родной город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1600" dirty="0" smtClean="0"/>
              <a:t>                                                                Проект подготовила:</a:t>
            </a:r>
            <a:br>
              <a:rPr lang="ru-RU" sz="1600" dirty="0" smtClean="0"/>
            </a:br>
            <a:r>
              <a:rPr lang="ru-RU" sz="1600" dirty="0"/>
              <a:t> </a:t>
            </a:r>
            <a:r>
              <a:rPr lang="ru-RU" sz="1600" dirty="0" smtClean="0"/>
              <a:t>                                                            </a:t>
            </a:r>
            <a:r>
              <a:rPr lang="ru-RU" sz="1600" dirty="0" err="1" smtClean="0"/>
              <a:t>Толстокорова</a:t>
            </a:r>
            <a:r>
              <a:rPr lang="ru-RU" sz="1600" dirty="0" smtClean="0"/>
              <a:t> Екатерина</a:t>
            </a:r>
            <a:br>
              <a:rPr lang="ru-RU" sz="1600" dirty="0" smtClean="0"/>
            </a:br>
            <a:r>
              <a:rPr lang="ru-RU" sz="1600" dirty="0"/>
              <a:t> </a:t>
            </a:r>
            <a:r>
              <a:rPr lang="ru-RU" sz="1600" dirty="0" smtClean="0"/>
              <a:t>                                                             ученица 2 –в класса</a:t>
            </a:r>
            <a:br>
              <a:rPr lang="ru-RU" sz="1600" dirty="0" smtClean="0"/>
            </a:br>
            <a:r>
              <a:rPr lang="ru-RU" sz="1600" dirty="0"/>
              <a:t> </a:t>
            </a:r>
            <a:r>
              <a:rPr lang="ru-RU" sz="1600" dirty="0" smtClean="0"/>
              <a:t>                                                             МБОУ СОШ №8</a:t>
            </a:r>
            <a:br>
              <a:rPr lang="ru-RU" sz="1600" dirty="0" smtClean="0"/>
            </a:br>
            <a:r>
              <a:rPr lang="ru-RU" sz="1600" dirty="0"/>
              <a:t> </a:t>
            </a:r>
            <a:r>
              <a:rPr lang="ru-RU" sz="1600" dirty="0" smtClean="0"/>
              <a:t>                                                             руководитель:</a:t>
            </a:r>
            <a:br>
              <a:rPr lang="ru-RU" sz="1600" dirty="0" smtClean="0"/>
            </a:br>
            <a:r>
              <a:rPr lang="ru-RU" sz="1600" dirty="0"/>
              <a:t> </a:t>
            </a:r>
            <a:r>
              <a:rPr lang="ru-RU" sz="1600" dirty="0" smtClean="0"/>
              <a:t>                                                             </a:t>
            </a:r>
            <a:r>
              <a:rPr lang="ru-RU" sz="1600" dirty="0" err="1" smtClean="0"/>
              <a:t>Родачинская</a:t>
            </a:r>
            <a:r>
              <a:rPr lang="ru-RU" sz="1600" dirty="0" smtClean="0"/>
              <a:t> Н.Н.</a:t>
            </a:r>
            <a:br>
              <a:rPr lang="ru-RU" sz="1600" dirty="0" smtClean="0"/>
            </a:br>
            <a:r>
              <a:rPr lang="ru-RU" sz="1600" dirty="0"/>
              <a:t> </a:t>
            </a:r>
            <a:r>
              <a:rPr lang="ru-RU" sz="1600" dirty="0" smtClean="0"/>
              <a:t>  </a:t>
            </a:r>
            <a:br>
              <a:rPr lang="ru-RU" sz="1600" dirty="0" smtClean="0"/>
            </a:br>
            <a:r>
              <a:rPr lang="ru-RU" sz="1600" dirty="0"/>
              <a:t> </a:t>
            </a:r>
            <a:r>
              <a:rPr lang="ru-RU" sz="1600" dirty="0" smtClean="0"/>
              <a:t>                             г. </a:t>
            </a:r>
            <a:r>
              <a:rPr lang="ru-RU" sz="1600" smtClean="0"/>
              <a:t>Миллерово</a:t>
            </a:r>
            <a:br>
              <a:rPr lang="ru-RU" sz="1600" smtClean="0"/>
            </a:br>
            <a:r>
              <a:rPr lang="ru-RU" sz="1600"/>
              <a:t> </a:t>
            </a:r>
            <a:r>
              <a:rPr lang="ru-RU" sz="1600" smtClean="0"/>
              <a:t>                                  2020г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6449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8640"/>
            <a:ext cx="5726113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3048000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99285"/>
            <a:ext cx="3060700" cy="234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24" b="28253"/>
          <a:stretch/>
        </p:blipFill>
        <p:spPr bwMode="auto">
          <a:xfrm>
            <a:off x="724198" y="3356992"/>
            <a:ext cx="1267346" cy="42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045"/>
          <a:stretch/>
        </p:blipFill>
        <p:spPr bwMode="auto">
          <a:xfrm>
            <a:off x="4932040" y="3324737"/>
            <a:ext cx="1600735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983" y="3786909"/>
            <a:ext cx="5726113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680" y="4293096"/>
            <a:ext cx="5726113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1" t="26275" r="19652" b="14018"/>
          <a:stretch/>
        </p:blipFill>
        <p:spPr bwMode="auto">
          <a:xfrm>
            <a:off x="467544" y="4626953"/>
            <a:ext cx="2232248" cy="203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522264"/>
            <a:ext cx="2476753" cy="2063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6461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4664"/>
            <a:ext cx="3432175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75147"/>
            <a:ext cx="5726113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052527"/>
            <a:ext cx="3487737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949280"/>
            <a:ext cx="57261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677553"/>
            <a:ext cx="3365500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0146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1223962"/>
            <a:ext cx="7067550" cy="501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76672"/>
            <a:ext cx="5726113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0662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25" y="422275"/>
            <a:ext cx="7042150" cy="601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2910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4624"/>
            <a:ext cx="6282903" cy="664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1781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8640"/>
            <a:ext cx="6067699" cy="660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098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25" y="579438"/>
            <a:ext cx="7042150" cy="570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4588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13" y="722313"/>
            <a:ext cx="7089775" cy="541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2610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8" y="538163"/>
            <a:ext cx="7032625" cy="578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8876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005064"/>
            <a:ext cx="5726113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3312368" cy="3175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32790"/>
            <a:ext cx="2859087" cy="310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815037"/>
            <a:ext cx="1512168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128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78" y="476672"/>
            <a:ext cx="7115175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797152"/>
            <a:ext cx="5726113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1297507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29</TotalTime>
  <Words>4</Words>
  <Application>Microsoft Office PowerPoint</Application>
  <PresentationFormat>Экран (4:3)</PresentationFormat>
  <Paragraphs>2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Воздушный поток</vt:lpstr>
      <vt:lpstr>Мой родной город                                                                   Проект подготовила:                                                              Толстокорова Екатерина                                                               ученица 2 –в класса                                                               МБОУ СОШ №8                                                               руководитель:                                                               Родачинская Н.Н.                                   г. Миллерово                                    2020г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</dc:creator>
  <cp:lastModifiedBy>Дом</cp:lastModifiedBy>
  <cp:revision>3</cp:revision>
  <dcterms:created xsi:type="dcterms:W3CDTF">2020-05-20T17:34:07Z</dcterms:created>
  <dcterms:modified xsi:type="dcterms:W3CDTF">2020-05-20T18:03:26Z</dcterms:modified>
</cp:coreProperties>
</file>