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8" r:id="rId2"/>
    <p:sldId id="2037" r:id="rId3"/>
    <p:sldId id="262" r:id="rId4"/>
    <p:sldId id="2039" r:id="rId5"/>
    <p:sldId id="2040" r:id="rId6"/>
    <p:sldId id="2041" r:id="rId7"/>
    <p:sldId id="2042" r:id="rId8"/>
    <p:sldId id="2043" r:id="rId9"/>
    <p:sldId id="2044" r:id="rId10"/>
    <p:sldId id="2045" r:id="rId11"/>
    <p:sldId id="2046" r:id="rId12"/>
    <p:sldId id="2047" r:id="rId13"/>
    <p:sldId id="2049" r:id="rId14"/>
    <p:sldId id="2048" r:id="rId15"/>
    <p:sldId id="205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41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0" orient="horz" pos="3271" userDrawn="1">
          <p15:clr>
            <a:srgbClr val="A4A3A4"/>
          </p15:clr>
        </p15:guide>
        <p15:guide id="11" pos="15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17"/>
    <p:restoredTop sz="95439"/>
  </p:normalViewPr>
  <p:slideViewPr>
    <p:cSldViewPr snapToGrid="0" snapToObjects="1" showGuides="1">
      <p:cViewPr varScale="1">
        <p:scale>
          <a:sx n="71" d="100"/>
          <a:sy n="71" d="100"/>
        </p:scale>
        <p:origin x="1032" y="72"/>
      </p:cViewPr>
      <p:guideLst>
        <p:guide orient="horz" pos="2160"/>
        <p:guide pos="7242"/>
        <p:guide pos="3840"/>
        <p:guide orient="horz" pos="346"/>
        <p:guide orient="horz" pos="3974"/>
        <p:guide pos="5541"/>
        <p:guide pos="2139"/>
        <p:guide pos="438"/>
        <p:guide orient="horz" pos="3271"/>
        <p:guide pos="15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FB7E-8A14-5F4A-A8BC-FEC574E653A4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14F3-7BF6-CC41-BA5F-F3649E84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05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1BFFE-E4B4-F243-8722-F04EDEC7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C61AE-7BCE-CB42-B025-A014ECB0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3E79F-F14E-F644-AAAF-0EF7ED90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B21401-94C2-DC4B-B9F4-33C7D70E93F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317812" y="1304364"/>
            <a:ext cx="4043185" cy="4354199"/>
          </a:xfrm>
          <a:custGeom>
            <a:avLst/>
            <a:gdLst>
              <a:gd name="connsiteX0" fmla="*/ 2340000 w 4680000"/>
              <a:gd name="connsiteY0" fmla="*/ 0 h 5040000"/>
              <a:gd name="connsiteX1" fmla="*/ 4680000 w 4680000"/>
              <a:gd name="connsiteY1" fmla="*/ 2520000 h 5040000"/>
              <a:gd name="connsiteX2" fmla="*/ 2340000 w 4680000"/>
              <a:gd name="connsiteY2" fmla="*/ 5040000 h 5040000"/>
              <a:gd name="connsiteX3" fmla="*/ 0 w 4680000"/>
              <a:gd name="connsiteY3" fmla="*/ 2520000 h 5040000"/>
              <a:gd name="connsiteX4" fmla="*/ 2340000 w 468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0" h="5040000">
                <a:moveTo>
                  <a:pt x="2340000" y="0"/>
                </a:moveTo>
                <a:cubicBezTo>
                  <a:pt x="3632346" y="0"/>
                  <a:pt x="4680000" y="1128242"/>
                  <a:pt x="4680000" y="2520000"/>
                </a:cubicBezTo>
                <a:cubicBezTo>
                  <a:pt x="4680000" y="3911758"/>
                  <a:pt x="3632346" y="5040000"/>
                  <a:pt x="2340000" y="5040000"/>
                </a:cubicBezTo>
                <a:cubicBezTo>
                  <a:pt x="1047654" y="5040000"/>
                  <a:pt x="0" y="3911758"/>
                  <a:pt x="0" y="2520000"/>
                </a:cubicBezTo>
                <a:cubicBezTo>
                  <a:pt x="0" y="1128242"/>
                  <a:pt x="1047654" y="0"/>
                  <a:pt x="2340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D552-C10E-614A-B810-77E320220E26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9" r:id="rId3"/>
    <p:sldLayoutId id="2147483661" r:id="rId4"/>
  </p:sldLayoutIdLst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Box 233">
            <a:extLst>
              <a:ext uri="{FF2B5EF4-FFF2-40B4-BE49-F238E27FC236}">
                <a16:creationId xmlns:a16="http://schemas.microsoft.com/office/drawing/2014/main" id="{A90D9147-49C0-6A4B-9222-A40E04CA3632}"/>
              </a:ext>
            </a:extLst>
          </p:cNvPr>
          <p:cNvSpPr txBox="1"/>
          <p:nvPr/>
        </p:nvSpPr>
        <p:spPr>
          <a:xfrm>
            <a:off x="1607185" y="-1978005"/>
            <a:ext cx="9042055" cy="72737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7000"/>
              </a:lnSpc>
            </a:pPr>
            <a:endParaRPr lang="ru-RU" sz="6600" b="1" spc="60" dirty="0" smtClean="0">
              <a:solidFill>
                <a:schemeClr val="tx2"/>
              </a:solidFill>
              <a:latin typeface="Oxygen" panose="02000503000000090004" pitchFamily="2" charset="77"/>
              <a:ea typeface="Roboto" panose="02000000000000000000" pitchFamily="2" charset="0"/>
              <a:cs typeface="Arima Madurai Black" pitchFamily="2" charset="77"/>
            </a:endParaRPr>
          </a:p>
          <a:p>
            <a:pPr algn="ctr">
              <a:lnSpc>
                <a:spcPts val="7000"/>
              </a:lnSpc>
            </a:pPr>
            <a:endParaRPr lang="ru-RU" sz="6600" b="1" spc="60" dirty="0">
              <a:solidFill>
                <a:schemeClr val="tx2"/>
              </a:solidFill>
              <a:latin typeface="Oxygen" panose="02000503000000090004" pitchFamily="2" charset="77"/>
              <a:ea typeface="Roboto" panose="02000000000000000000" pitchFamily="2" charset="0"/>
              <a:cs typeface="Arima Madurai Black" pitchFamily="2" charset="77"/>
            </a:endParaRPr>
          </a:p>
          <a:p>
            <a:pPr algn="ctr">
              <a:lnSpc>
                <a:spcPts val="7000"/>
              </a:lnSpc>
            </a:pPr>
            <a:endParaRPr lang="en-US" sz="6600" b="1" spc="60" dirty="0">
              <a:solidFill>
                <a:schemeClr val="tx2"/>
              </a:solidFill>
              <a:latin typeface="Oxygen" panose="02000503000000090004" pitchFamily="2" charset="77"/>
              <a:ea typeface="Roboto" panose="02000000000000000000" pitchFamily="2" charset="0"/>
              <a:cs typeface="Arima Madurai Black" pitchFamily="2" charset="77"/>
            </a:endParaRPr>
          </a:p>
          <a:p>
            <a:pPr algn="ctr">
              <a:lnSpc>
                <a:spcPts val="7000"/>
              </a:lnSpc>
            </a:pPr>
            <a:r>
              <a:rPr lang="ru-RU" sz="3600" b="1" spc="60" dirty="0" smtClean="0">
                <a:solidFill>
                  <a:schemeClr val="tx2"/>
                </a:solidFill>
                <a:latin typeface="Oxygen" panose="02000503000000090004" pitchFamily="2" charset="77"/>
                <a:ea typeface="Roboto" panose="02000000000000000000" pitchFamily="2" charset="0"/>
                <a:cs typeface="Arima Madurai Black" pitchFamily="2" charset="77"/>
              </a:rPr>
              <a:t>Творческая работа</a:t>
            </a:r>
          </a:p>
          <a:p>
            <a:pPr algn="ctr">
              <a:lnSpc>
                <a:spcPts val="7000"/>
              </a:lnSpc>
            </a:pPr>
            <a:r>
              <a:rPr lang="ru-RU" sz="3600" b="1" spc="60" dirty="0">
                <a:solidFill>
                  <a:schemeClr val="tx2"/>
                </a:solidFill>
                <a:latin typeface="Oxygen" panose="02000503000000090004" pitchFamily="2" charset="77"/>
                <a:ea typeface="Roboto" panose="02000000000000000000" pitchFamily="2" charset="0"/>
                <a:cs typeface="Arima Madurai Black" pitchFamily="2" charset="77"/>
              </a:rPr>
              <a:t>у</a:t>
            </a:r>
            <a:r>
              <a:rPr lang="ru-RU" sz="3600" b="1" spc="60" dirty="0" smtClean="0">
                <a:solidFill>
                  <a:schemeClr val="tx2"/>
                </a:solidFill>
                <a:latin typeface="Oxygen" panose="02000503000000090004" pitchFamily="2" charset="77"/>
                <a:ea typeface="Roboto" panose="02000000000000000000" pitchFamily="2" charset="0"/>
                <a:cs typeface="Arima Madurai Black" pitchFamily="2" charset="77"/>
              </a:rPr>
              <a:t>ченика 2 «Б» класса</a:t>
            </a:r>
          </a:p>
          <a:p>
            <a:pPr algn="ctr">
              <a:lnSpc>
                <a:spcPts val="7000"/>
              </a:lnSpc>
            </a:pPr>
            <a:r>
              <a:rPr lang="ru-RU" sz="3600" b="1" spc="60" dirty="0" smtClean="0">
                <a:solidFill>
                  <a:schemeClr val="tx2"/>
                </a:solidFill>
                <a:latin typeface="Oxygen" panose="02000503000000090004" pitchFamily="2" charset="77"/>
                <a:ea typeface="Roboto" panose="02000000000000000000" pitchFamily="2" charset="0"/>
                <a:cs typeface="Arima Madurai Black" pitchFamily="2" charset="77"/>
              </a:rPr>
              <a:t>Ковалева Владимира</a:t>
            </a:r>
          </a:p>
          <a:p>
            <a:pPr algn="ctr">
              <a:lnSpc>
                <a:spcPts val="7000"/>
              </a:lnSpc>
            </a:pPr>
            <a:r>
              <a:rPr lang="ru-RU" sz="3600" b="1" spc="60" dirty="0" smtClean="0">
                <a:solidFill>
                  <a:schemeClr val="tx2"/>
                </a:solidFill>
                <a:latin typeface="Oxygen" panose="02000503000000090004" pitchFamily="2" charset="77"/>
                <a:ea typeface="Roboto" panose="02000000000000000000" pitchFamily="2" charset="0"/>
                <a:cs typeface="Arima Madurai Black" pitchFamily="2" charset="77"/>
              </a:rPr>
              <a:t>ОРИГАМИ. КОТЕНОК</a:t>
            </a:r>
            <a:endParaRPr lang="ru-RU" sz="3600" b="1" spc="60" dirty="0" smtClean="0">
              <a:solidFill>
                <a:schemeClr val="tx2"/>
              </a:solidFill>
              <a:latin typeface="Oxygen" panose="02000503000000090004" pitchFamily="2" charset="77"/>
              <a:ea typeface="Roboto" panose="02000000000000000000" pitchFamily="2" charset="0"/>
              <a:cs typeface="Arima Madurai Black" pitchFamily="2" charset="77"/>
            </a:endParaRPr>
          </a:p>
          <a:p>
            <a:pPr algn="ctr">
              <a:lnSpc>
                <a:spcPts val="7000"/>
              </a:lnSpc>
            </a:pPr>
            <a:endParaRPr lang="en-US" sz="6600" b="1" spc="60" dirty="0">
              <a:solidFill>
                <a:schemeClr val="tx2"/>
              </a:solidFill>
              <a:latin typeface="Oxygen" panose="02000503000000090004" pitchFamily="2" charset="77"/>
              <a:ea typeface="Roboto" panose="02000000000000000000" pitchFamily="2" charset="0"/>
              <a:cs typeface="Arima Madurai Black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E8648B-05E4-744B-A6E5-38E22B706001}"/>
              </a:ext>
            </a:extLst>
          </p:cNvPr>
          <p:cNvGrpSpPr/>
          <p:nvPr/>
        </p:nvGrpSpPr>
        <p:grpSpPr>
          <a:xfrm>
            <a:off x="-1441542" y="-4984635"/>
            <a:ext cx="17041188" cy="6786207"/>
            <a:chOff x="-1389153" y="-5087209"/>
            <a:chExt cx="17041188" cy="6786207"/>
          </a:xfrm>
        </p:grpSpPr>
        <p:sp>
          <p:nvSpPr>
            <p:cNvPr id="509" name="Freeform 3">
              <a:extLst>
                <a:ext uri="{FF2B5EF4-FFF2-40B4-BE49-F238E27FC236}">
                  <a16:creationId xmlns:a16="http://schemas.microsoft.com/office/drawing/2014/main" id="{49F1019D-5480-904A-A8D5-5BFAD92C44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4">
              <a:extLst>
                <a:ext uri="{FF2B5EF4-FFF2-40B4-BE49-F238E27FC236}">
                  <a16:creationId xmlns:a16="http://schemas.microsoft.com/office/drawing/2014/main" id="{BEDE8E6C-3857-EE45-81FE-B2ACC9458E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5">
              <a:extLst>
                <a:ext uri="{FF2B5EF4-FFF2-40B4-BE49-F238E27FC236}">
                  <a16:creationId xmlns:a16="http://schemas.microsoft.com/office/drawing/2014/main" id="{F287B8E3-4B74-6045-B97C-6F7E4D804A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6">
              <a:extLst>
                <a:ext uri="{FF2B5EF4-FFF2-40B4-BE49-F238E27FC236}">
                  <a16:creationId xmlns:a16="http://schemas.microsoft.com/office/drawing/2014/main" id="{2E419574-51A1-EF4A-B630-4F173C387B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7">
              <a:extLst>
                <a:ext uri="{FF2B5EF4-FFF2-40B4-BE49-F238E27FC236}">
                  <a16:creationId xmlns:a16="http://schemas.microsoft.com/office/drawing/2014/main" id="{21F449DC-A769-A942-97B4-E1BFAF3F08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8">
              <a:extLst>
                <a:ext uri="{FF2B5EF4-FFF2-40B4-BE49-F238E27FC236}">
                  <a16:creationId xmlns:a16="http://schemas.microsoft.com/office/drawing/2014/main" id="{6A4EBCEC-1A2E-2743-A26A-9C71ECBF78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9">
              <a:extLst>
                <a:ext uri="{FF2B5EF4-FFF2-40B4-BE49-F238E27FC236}">
                  <a16:creationId xmlns:a16="http://schemas.microsoft.com/office/drawing/2014/main" id="{268AFCDD-EF1A-CC4C-9E12-C5F86314F7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0">
              <a:extLst>
                <a:ext uri="{FF2B5EF4-FFF2-40B4-BE49-F238E27FC236}">
                  <a16:creationId xmlns:a16="http://schemas.microsoft.com/office/drawing/2014/main" id="{B2DA4C14-FF2A-BB4D-BCEF-2294DE51F3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1">
              <a:extLst>
                <a:ext uri="{FF2B5EF4-FFF2-40B4-BE49-F238E27FC236}">
                  <a16:creationId xmlns:a16="http://schemas.microsoft.com/office/drawing/2014/main" id="{154F797D-3914-6248-95D6-DABE25AC71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2">
              <a:extLst>
                <a:ext uri="{FF2B5EF4-FFF2-40B4-BE49-F238E27FC236}">
                  <a16:creationId xmlns:a16="http://schemas.microsoft.com/office/drawing/2014/main" id="{37329D26-B102-D44C-B414-323FE64862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3">
              <a:extLst>
                <a:ext uri="{FF2B5EF4-FFF2-40B4-BE49-F238E27FC236}">
                  <a16:creationId xmlns:a16="http://schemas.microsoft.com/office/drawing/2014/main" id="{9BE148CC-C266-E442-AF8B-9C69AE7800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4">
              <a:extLst>
                <a:ext uri="{FF2B5EF4-FFF2-40B4-BE49-F238E27FC236}">
                  <a16:creationId xmlns:a16="http://schemas.microsoft.com/office/drawing/2014/main" id="{BD24DC5A-DAD6-6B48-8B67-7D1CA8EDD5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5">
              <a:extLst>
                <a:ext uri="{FF2B5EF4-FFF2-40B4-BE49-F238E27FC236}">
                  <a16:creationId xmlns:a16="http://schemas.microsoft.com/office/drawing/2014/main" id="{A0F017C6-504E-634E-9398-A437F7C58F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6">
              <a:extLst>
                <a:ext uri="{FF2B5EF4-FFF2-40B4-BE49-F238E27FC236}">
                  <a16:creationId xmlns:a16="http://schemas.microsoft.com/office/drawing/2014/main" id="{454336F5-D234-BB42-A0B8-4B0F8A2943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7">
              <a:extLst>
                <a:ext uri="{FF2B5EF4-FFF2-40B4-BE49-F238E27FC236}">
                  <a16:creationId xmlns:a16="http://schemas.microsoft.com/office/drawing/2014/main" id="{5128333F-41D4-004C-8C57-23CF5DC2C1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8">
              <a:extLst>
                <a:ext uri="{FF2B5EF4-FFF2-40B4-BE49-F238E27FC236}">
                  <a16:creationId xmlns:a16="http://schemas.microsoft.com/office/drawing/2014/main" id="{5ADB1F8C-1C20-5E42-9A1B-A247F5A1D3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19">
              <a:extLst>
                <a:ext uri="{FF2B5EF4-FFF2-40B4-BE49-F238E27FC236}">
                  <a16:creationId xmlns:a16="http://schemas.microsoft.com/office/drawing/2014/main" id="{086B9D92-3AB4-7643-B724-8C31942202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0">
              <a:extLst>
                <a:ext uri="{FF2B5EF4-FFF2-40B4-BE49-F238E27FC236}">
                  <a16:creationId xmlns:a16="http://schemas.microsoft.com/office/drawing/2014/main" id="{A897A516-031B-784C-896F-705C99977F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1">
              <a:extLst>
                <a:ext uri="{FF2B5EF4-FFF2-40B4-BE49-F238E27FC236}">
                  <a16:creationId xmlns:a16="http://schemas.microsoft.com/office/drawing/2014/main" id="{2242BDD5-9E46-6B4C-B5DE-A50D0E1BC8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2">
              <a:extLst>
                <a:ext uri="{FF2B5EF4-FFF2-40B4-BE49-F238E27FC236}">
                  <a16:creationId xmlns:a16="http://schemas.microsoft.com/office/drawing/2014/main" id="{667243EC-7B10-3A48-9474-32F2487AF6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3">
              <a:extLst>
                <a:ext uri="{FF2B5EF4-FFF2-40B4-BE49-F238E27FC236}">
                  <a16:creationId xmlns:a16="http://schemas.microsoft.com/office/drawing/2014/main" id="{130E19D5-906B-9449-B79A-AE853793ED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4">
              <a:extLst>
                <a:ext uri="{FF2B5EF4-FFF2-40B4-BE49-F238E27FC236}">
                  <a16:creationId xmlns:a16="http://schemas.microsoft.com/office/drawing/2014/main" id="{9B8513A6-39DE-BB4E-BA3D-9EDC1CE1D8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5">
              <a:extLst>
                <a:ext uri="{FF2B5EF4-FFF2-40B4-BE49-F238E27FC236}">
                  <a16:creationId xmlns:a16="http://schemas.microsoft.com/office/drawing/2014/main" id="{EB8E60C4-0849-5347-8BC0-330606B2A1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6">
              <a:extLst>
                <a:ext uri="{FF2B5EF4-FFF2-40B4-BE49-F238E27FC236}">
                  <a16:creationId xmlns:a16="http://schemas.microsoft.com/office/drawing/2014/main" id="{74CA955A-CF11-6743-8E40-799DB484EA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7">
              <a:extLst>
                <a:ext uri="{FF2B5EF4-FFF2-40B4-BE49-F238E27FC236}">
                  <a16:creationId xmlns:a16="http://schemas.microsoft.com/office/drawing/2014/main" id="{68CEB07D-462D-A045-959A-54A237E3AE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8">
              <a:extLst>
                <a:ext uri="{FF2B5EF4-FFF2-40B4-BE49-F238E27FC236}">
                  <a16:creationId xmlns:a16="http://schemas.microsoft.com/office/drawing/2014/main" id="{0E18F2DC-87BA-554C-A181-92FF3048B4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29">
              <a:extLst>
                <a:ext uri="{FF2B5EF4-FFF2-40B4-BE49-F238E27FC236}">
                  <a16:creationId xmlns:a16="http://schemas.microsoft.com/office/drawing/2014/main" id="{1F8664BF-1B75-BD45-B589-9BC722B0F3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4">
              <a:extLst>
                <a:ext uri="{FF2B5EF4-FFF2-40B4-BE49-F238E27FC236}">
                  <a16:creationId xmlns:a16="http://schemas.microsoft.com/office/drawing/2014/main" id="{7772CF04-DBF7-5841-B522-4706AB8EA4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7" name="Freeform 6">
              <a:extLst>
                <a:ext uri="{FF2B5EF4-FFF2-40B4-BE49-F238E27FC236}">
                  <a16:creationId xmlns:a16="http://schemas.microsoft.com/office/drawing/2014/main" id="{42AAB095-ED54-604B-ADAA-8C048B5223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59BAC31-94BA-6E47-87E0-6526357D088A}"/>
              </a:ext>
            </a:extLst>
          </p:cNvPr>
          <p:cNvGrpSpPr/>
          <p:nvPr/>
        </p:nvGrpSpPr>
        <p:grpSpPr>
          <a:xfrm>
            <a:off x="-2422178" y="4804533"/>
            <a:ext cx="14922466" cy="4506760"/>
            <a:chOff x="-2422178" y="5261733"/>
            <a:chExt cx="14922466" cy="4506760"/>
          </a:xfrm>
        </p:grpSpPr>
        <p:sp>
          <p:nvSpPr>
            <p:cNvPr id="538" name="Freeform 30">
              <a:extLst>
                <a:ext uri="{FF2B5EF4-FFF2-40B4-BE49-F238E27FC236}">
                  <a16:creationId xmlns:a16="http://schemas.microsoft.com/office/drawing/2014/main" id="{0CD761A4-028C-AC4B-9045-89255FC189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9" name="Freeform 31">
              <a:extLst>
                <a:ext uri="{FF2B5EF4-FFF2-40B4-BE49-F238E27FC236}">
                  <a16:creationId xmlns:a16="http://schemas.microsoft.com/office/drawing/2014/main" id="{8F344185-59DA-F64F-88E3-901795C4BD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0" name="Freeform 32">
              <a:extLst>
                <a:ext uri="{FF2B5EF4-FFF2-40B4-BE49-F238E27FC236}">
                  <a16:creationId xmlns:a16="http://schemas.microsoft.com/office/drawing/2014/main" id="{8B511EFA-9D6D-3B48-B197-45A5B841A0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1" name="Freeform 33">
              <a:extLst>
                <a:ext uri="{FF2B5EF4-FFF2-40B4-BE49-F238E27FC236}">
                  <a16:creationId xmlns:a16="http://schemas.microsoft.com/office/drawing/2014/main" id="{F2788810-3763-9C48-9F2D-2C6BC06303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2" name="Freeform 34">
              <a:extLst>
                <a:ext uri="{FF2B5EF4-FFF2-40B4-BE49-F238E27FC236}">
                  <a16:creationId xmlns:a16="http://schemas.microsoft.com/office/drawing/2014/main" id="{11780D2B-287C-B348-A576-51D1C8B94A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3" name="Freeform 35">
              <a:extLst>
                <a:ext uri="{FF2B5EF4-FFF2-40B4-BE49-F238E27FC236}">
                  <a16:creationId xmlns:a16="http://schemas.microsoft.com/office/drawing/2014/main" id="{E4E2DC14-06DC-B945-8A43-88F188A00D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4" name="Freeform 36">
              <a:extLst>
                <a:ext uri="{FF2B5EF4-FFF2-40B4-BE49-F238E27FC236}">
                  <a16:creationId xmlns:a16="http://schemas.microsoft.com/office/drawing/2014/main" id="{A1355DF6-901E-C244-8722-8B52B6F526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5" name="Freeform 37">
              <a:extLst>
                <a:ext uri="{FF2B5EF4-FFF2-40B4-BE49-F238E27FC236}">
                  <a16:creationId xmlns:a16="http://schemas.microsoft.com/office/drawing/2014/main" id="{889F3AE9-BCE8-7A4E-AA58-2F76F3A431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6" name="Freeform 38">
              <a:extLst>
                <a:ext uri="{FF2B5EF4-FFF2-40B4-BE49-F238E27FC236}">
                  <a16:creationId xmlns:a16="http://schemas.microsoft.com/office/drawing/2014/main" id="{9D7CC14B-8EBF-F74B-982A-0A7F36DD6C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7" name="Freeform 39">
              <a:extLst>
                <a:ext uri="{FF2B5EF4-FFF2-40B4-BE49-F238E27FC236}">
                  <a16:creationId xmlns:a16="http://schemas.microsoft.com/office/drawing/2014/main" id="{5B4BE774-D490-1445-8D60-48C974AF99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8" name="Freeform 40">
              <a:extLst>
                <a:ext uri="{FF2B5EF4-FFF2-40B4-BE49-F238E27FC236}">
                  <a16:creationId xmlns:a16="http://schemas.microsoft.com/office/drawing/2014/main" id="{30B15102-DA17-D94C-BB76-C346EFFE39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9" name="Freeform 41">
              <a:extLst>
                <a:ext uri="{FF2B5EF4-FFF2-40B4-BE49-F238E27FC236}">
                  <a16:creationId xmlns:a16="http://schemas.microsoft.com/office/drawing/2014/main" id="{9957810C-4E64-084E-97E6-336974D9B3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0" name="Freeform 42">
              <a:extLst>
                <a:ext uri="{FF2B5EF4-FFF2-40B4-BE49-F238E27FC236}">
                  <a16:creationId xmlns:a16="http://schemas.microsoft.com/office/drawing/2014/main" id="{81816E59-A221-854A-81B0-364670B657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1" name="Freeform 43">
              <a:extLst>
                <a:ext uri="{FF2B5EF4-FFF2-40B4-BE49-F238E27FC236}">
                  <a16:creationId xmlns:a16="http://schemas.microsoft.com/office/drawing/2014/main" id="{29F136A8-8EF3-B047-9D76-A641FB5C64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2" name="Freeform 44">
              <a:extLst>
                <a:ext uri="{FF2B5EF4-FFF2-40B4-BE49-F238E27FC236}">
                  <a16:creationId xmlns:a16="http://schemas.microsoft.com/office/drawing/2014/main" id="{ACCF8BE8-8837-6947-B736-9C40397D30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3" name="Freeform 45">
              <a:extLst>
                <a:ext uri="{FF2B5EF4-FFF2-40B4-BE49-F238E27FC236}">
                  <a16:creationId xmlns:a16="http://schemas.microsoft.com/office/drawing/2014/main" id="{5DDC2198-6114-054B-B520-8CDFC3DBB8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4" name="Freeform 46">
              <a:extLst>
                <a:ext uri="{FF2B5EF4-FFF2-40B4-BE49-F238E27FC236}">
                  <a16:creationId xmlns:a16="http://schemas.microsoft.com/office/drawing/2014/main" id="{6D8CDA21-D34B-4749-A73A-3A8A19849E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5" name="Freeform 47">
              <a:extLst>
                <a:ext uri="{FF2B5EF4-FFF2-40B4-BE49-F238E27FC236}">
                  <a16:creationId xmlns:a16="http://schemas.microsoft.com/office/drawing/2014/main" id="{319BF156-187F-934A-A946-A8BC94215F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6" name="Freeform 48">
              <a:extLst>
                <a:ext uri="{FF2B5EF4-FFF2-40B4-BE49-F238E27FC236}">
                  <a16:creationId xmlns:a16="http://schemas.microsoft.com/office/drawing/2014/main" id="{D971D588-8610-884A-A7AE-EBB5F77060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7" name="Freeform 49">
              <a:extLst>
                <a:ext uri="{FF2B5EF4-FFF2-40B4-BE49-F238E27FC236}">
                  <a16:creationId xmlns:a16="http://schemas.microsoft.com/office/drawing/2014/main" id="{3C036891-BF5B-034B-8441-D3E8DE7E13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8" name="Freeform 50">
              <a:extLst>
                <a:ext uri="{FF2B5EF4-FFF2-40B4-BE49-F238E27FC236}">
                  <a16:creationId xmlns:a16="http://schemas.microsoft.com/office/drawing/2014/main" id="{469A268C-6294-D645-ABB8-B639094BCF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9" name="Freeform 51">
              <a:extLst>
                <a:ext uri="{FF2B5EF4-FFF2-40B4-BE49-F238E27FC236}">
                  <a16:creationId xmlns:a16="http://schemas.microsoft.com/office/drawing/2014/main" id="{A46AC52C-0EE6-1845-9225-DD0B553113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0" name="Freeform 52">
              <a:extLst>
                <a:ext uri="{FF2B5EF4-FFF2-40B4-BE49-F238E27FC236}">
                  <a16:creationId xmlns:a16="http://schemas.microsoft.com/office/drawing/2014/main" id="{49F186D9-CB6D-F645-9DA6-CB8D8923D3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1" name="Freeform 53">
              <a:extLst>
                <a:ext uri="{FF2B5EF4-FFF2-40B4-BE49-F238E27FC236}">
                  <a16:creationId xmlns:a16="http://schemas.microsoft.com/office/drawing/2014/main" id="{318403F9-D4EC-104F-BF18-E0EDAC8592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2" name="Freeform 54">
              <a:extLst>
                <a:ext uri="{FF2B5EF4-FFF2-40B4-BE49-F238E27FC236}">
                  <a16:creationId xmlns:a16="http://schemas.microsoft.com/office/drawing/2014/main" id="{7BAE798E-C117-0046-BAF7-385753F5EE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3" name="Freeform 55">
              <a:extLst>
                <a:ext uri="{FF2B5EF4-FFF2-40B4-BE49-F238E27FC236}">
                  <a16:creationId xmlns:a16="http://schemas.microsoft.com/office/drawing/2014/main" id="{0B1217CE-191E-1442-BB42-C8AEEAB701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4" name="Freeform 56">
              <a:extLst>
                <a:ext uri="{FF2B5EF4-FFF2-40B4-BE49-F238E27FC236}">
                  <a16:creationId xmlns:a16="http://schemas.microsoft.com/office/drawing/2014/main" id="{2B3DED1A-5699-7E40-B64C-F298540553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5" name="Freeform 45">
              <a:extLst>
                <a:ext uri="{FF2B5EF4-FFF2-40B4-BE49-F238E27FC236}">
                  <a16:creationId xmlns:a16="http://schemas.microsoft.com/office/drawing/2014/main" id="{BC158A68-E172-8841-8953-9895A773E6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6" name="Freeform 31">
              <a:extLst>
                <a:ext uri="{FF2B5EF4-FFF2-40B4-BE49-F238E27FC236}">
                  <a16:creationId xmlns:a16="http://schemas.microsoft.com/office/drawing/2014/main" id="{5184C0BF-B4A7-294F-A7A3-F87ACA8FD0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81430" y="585377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217959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682">
        <p:split orient="vert"/>
      </p:transition>
    </mc:Choice>
    <mc:Fallback>
      <p:transition spd="slow" advTm="368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041" y="1432419"/>
            <a:ext cx="5178305" cy="3883728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AC36E467-FDE9-F443-B700-9788145C311B}"/>
              </a:ext>
            </a:extLst>
          </p:cNvPr>
          <p:cNvGrpSpPr/>
          <p:nvPr/>
        </p:nvGrpSpPr>
        <p:grpSpPr>
          <a:xfrm>
            <a:off x="-2368451" y="4906810"/>
            <a:ext cx="14922466" cy="4506760"/>
            <a:chOff x="-2422178" y="5261733"/>
            <a:chExt cx="14922466" cy="4506760"/>
          </a:xfrm>
        </p:grpSpPr>
        <p:sp>
          <p:nvSpPr>
            <p:cNvPr id="295" name="Freeform 30">
              <a:extLst>
                <a:ext uri="{FF2B5EF4-FFF2-40B4-BE49-F238E27FC236}">
                  <a16:creationId xmlns:a16="http://schemas.microsoft.com/office/drawing/2014/main" id="{0AD6CE31-27AE-6746-9C5C-4534BCB2E0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6" name="Freeform 31">
              <a:extLst>
                <a:ext uri="{FF2B5EF4-FFF2-40B4-BE49-F238E27FC236}">
                  <a16:creationId xmlns:a16="http://schemas.microsoft.com/office/drawing/2014/main" id="{8D93438C-7291-9248-B8CB-4DB6A9C70D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7" name="Freeform 32">
              <a:extLst>
                <a:ext uri="{FF2B5EF4-FFF2-40B4-BE49-F238E27FC236}">
                  <a16:creationId xmlns:a16="http://schemas.microsoft.com/office/drawing/2014/main" id="{B3FE1E66-C1DD-3443-A1DF-05A84D50BF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8" name="Freeform 33">
              <a:extLst>
                <a:ext uri="{FF2B5EF4-FFF2-40B4-BE49-F238E27FC236}">
                  <a16:creationId xmlns:a16="http://schemas.microsoft.com/office/drawing/2014/main" id="{45E533AD-7BC8-4046-9FBE-7DEF737B9E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9" name="Freeform 34">
              <a:extLst>
                <a:ext uri="{FF2B5EF4-FFF2-40B4-BE49-F238E27FC236}">
                  <a16:creationId xmlns:a16="http://schemas.microsoft.com/office/drawing/2014/main" id="{90B36195-6006-0540-A746-86D8B8ACDA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0" name="Freeform 35">
              <a:extLst>
                <a:ext uri="{FF2B5EF4-FFF2-40B4-BE49-F238E27FC236}">
                  <a16:creationId xmlns:a16="http://schemas.microsoft.com/office/drawing/2014/main" id="{A74E986E-0CB7-824A-BC60-47E53D0834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1" name="Freeform 36">
              <a:extLst>
                <a:ext uri="{FF2B5EF4-FFF2-40B4-BE49-F238E27FC236}">
                  <a16:creationId xmlns:a16="http://schemas.microsoft.com/office/drawing/2014/main" id="{553A4F68-B0B3-984A-B3BD-0738727F4A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2" name="Freeform 37">
              <a:extLst>
                <a:ext uri="{FF2B5EF4-FFF2-40B4-BE49-F238E27FC236}">
                  <a16:creationId xmlns:a16="http://schemas.microsoft.com/office/drawing/2014/main" id="{A4C59B87-A2B4-2540-9CCD-DDF4CEF8B1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3" name="Freeform 38">
              <a:extLst>
                <a:ext uri="{FF2B5EF4-FFF2-40B4-BE49-F238E27FC236}">
                  <a16:creationId xmlns:a16="http://schemas.microsoft.com/office/drawing/2014/main" id="{455C2783-8B45-6B4A-831C-96B304268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4" name="Freeform 39">
              <a:extLst>
                <a:ext uri="{FF2B5EF4-FFF2-40B4-BE49-F238E27FC236}">
                  <a16:creationId xmlns:a16="http://schemas.microsoft.com/office/drawing/2014/main" id="{DA2FB089-FDE3-474C-8AA2-1357939BCC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5" name="Freeform 40">
              <a:extLst>
                <a:ext uri="{FF2B5EF4-FFF2-40B4-BE49-F238E27FC236}">
                  <a16:creationId xmlns:a16="http://schemas.microsoft.com/office/drawing/2014/main" id="{A2ABAE6C-D4E0-E945-8EC5-16B3CF3243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6" name="Freeform 41">
              <a:extLst>
                <a:ext uri="{FF2B5EF4-FFF2-40B4-BE49-F238E27FC236}">
                  <a16:creationId xmlns:a16="http://schemas.microsoft.com/office/drawing/2014/main" id="{8B88A2E8-A90D-574B-BE00-0708387571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7" name="Freeform 42">
              <a:extLst>
                <a:ext uri="{FF2B5EF4-FFF2-40B4-BE49-F238E27FC236}">
                  <a16:creationId xmlns:a16="http://schemas.microsoft.com/office/drawing/2014/main" id="{F94D2819-1E2D-7340-8672-5F09205BE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8" name="Freeform 43">
              <a:extLst>
                <a:ext uri="{FF2B5EF4-FFF2-40B4-BE49-F238E27FC236}">
                  <a16:creationId xmlns:a16="http://schemas.microsoft.com/office/drawing/2014/main" id="{45425A85-611D-B548-BB20-9E7D0FBAAA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9" name="Freeform 44">
              <a:extLst>
                <a:ext uri="{FF2B5EF4-FFF2-40B4-BE49-F238E27FC236}">
                  <a16:creationId xmlns:a16="http://schemas.microsoft.com/office/drawing/2014/main" id="{4C3716EB-FF5A-514E-9D78-3BA4E25D88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0" name="Freeform 45">
              <a:extLst>
                <a:ext uri="{FF2B5EF4-FFF2-40B4-BE49-F238E27FC236}">
                  <a16:creationId xmlns:a16="http://schemas.microsoft.com/office/drawing/2014/main" id="{EF5AB652-DAD0-F546-9F61-A0BB1383EB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1" name="Freeform 46">
              <a:extLst>
                <a:ext uri="{FF2B5EF4-FFF2-40B4-BE49-F238E27FC236}">
                  <a16:creationId xmlns:a16="http://schemas.microsoft.com/office/drawing/2014/main" id="{2220178F-EA8B-474F-8F61-2E473C41CC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2" name="Freeform 47">
              <a:extLst>
                <a:ext uri="{FF2B5EF4-FFF2-40B4-BE49-F238E27FC236}">
                  <a16:creationId xmlns:a16="http://schemas.microsoft.com/office/drawing/2014/main" id="{AE1E3A68-9FCA-EB48-8892-3442F02CF9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3" name="Freeform 48">
              <a:extLst>
                <a:ext uri="{FF2B5EF4-FFF2-40B4-BE49-F238E27FC236}">
                  <a16:creationId xmlns:a16="http://schemas.microsoft.com/office/drawing/2014/main" id="{B4931A5B-63AE-6243-8453-D1FAA6254A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4" name="Freeform 49">
              <a:extLst>
                <a:ext uri="{FF2B5EF4-FFF2-40B4-BE49-F238E27FC236}">
                  <a16:creationId xmlns:a16="http://schemas.microsoft.com/office/drawing/2014/main" id="{EFCD2CD9-CC92-6D4B-833D-5685E4B8A8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5" name="Freeform 50">
              <a:extLst>
                <a:ext uri="{FF2B5EF4-FFF2-40B4-BE49-F238E27FC236}">
                  <a16:creationId xmlns:a16="http://schemas.microsoft.com/office/drawing/2014/main" id="{DB3D9E59-7ADE-EB4E-86DF-CB1585212C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6" name="Freeform 51">
              <a:extLst>
                <a:ext uri="{FF2B5EF4-FFF2-40B4-BE49-F238E27FC236}">
                  <a16:creationId xmlns:a16="http://schemas.microsoft.com/office/drawing/2014/main" id="{F340E2AD-0E3B-214E-BCD9-9497AEA72D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7" name="Freeform 52">
              <a:extLst>
                <a:ext uri="{FF2B5EF4-FFF2-40B4-BE49-F238E27FC236}">
                  <a16:creationId xmlns:a16="http://schemas.microsoft.com/office/drawing/2014/main" id="{28BF8AE0-0FE9-A44F-83EC-3AF24FD15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8" name="Freeform 53">
              <a:extLst>
                <a:ext uri="{FF2B5EF4-FFF2-40B4-BE49-F238E27FC236}">
                  <a16:creationId xmlns:a16="http://schemas.microsoft.com/office/drawing/2014/main" id="{E86AA7A2-5D6C-A14E-9816-F60727F28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9" name="Freeform 54">
              <a:extLst>
                <a:ext uri="{FF2B5EF4-FFF2-40B4-BE49-F238E27FC236}">
                  <a16:creationId xmlns:a16="http://schemas.microsoft.com/office/drawing/2014/main" id="{6198B95D-6958-CC4C-9A28-37B947753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0" name="Freeform 55">
              <a:extLst>
                <a:ext uri="{FF2B5EF4-FFF2-40B4-BE49-F238E27FC236}">
                  <a16:creationId xmlns:a16="http://schemas.microsoft.com/office/drawing/2014/main" id="{54FAB00F-B97A-6C41-BD01-04AA92EF8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1" name="Freeform 56">
              <a:extLst>
                <a:ext uri="{FF2B5EF4-FFF2-40B4-BE49-F238E27FC236}">
                  <a16:creationId xmlns:a16="http://schemas.microsoft.com/office/drawing/2014/main" id="{C5997B5C-8F1C-E345-BD5B-A8D9533BE1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2" name="Freeform 45">
              <a:extLst>
                <a:ext uri="{FF2B5EF4-FFF2-40B4-BE49-F238E27FC236}">
                  <a16:creationId xmlns:a16="http://schemas.microsoft.com/office/drawing/2014/main" id="{3649FFA8-E7EF-9240-8ADE-51BBD9CA4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3" name="Freeform 31">
              <a:extLst>
                <a:ext uri="{FF2B5EF4-FFF2-40B4-BE49-F238E27FC236}">
                  <a16:creationId xmlns:a16="http://schemas.microsoft.com/office/drawing/2014/main" id="{38299AAE-F138-B94C-A00F-6087895554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81430" y="585377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B095E82-C44B-F844-B0D5-46AAD58C59A9}"/>
              </a:ext>
            </a:extLst>
          </p:cNvPr>
          <p:cNvGrpSpPr/>
          <p:nvPr/>
        </p:nvGrpSpPr>
        <p:grpSpPr>
          <a:xfrm>
            <a:off x="-2080870" y="-4578237"/>
            <a:ext cx="17041188" cy="6786207"/>
            <a:chOff x="-1389153" y="-5087209"/>
            <a:chExt cx="17041188" cy="6786207"/>
          </a:xfrm>
        </p:grpSpPr>
        <p:sp>
          <p:nvSpPr>
            <p:cNvPr id="265" name="Freeform 3">
              <a:extLst>
                <a:ext uri="{FF2B5EF4-FFF2-40B4-BE49-F238E27FC236}">
                  <a16:creationId xmlns:a16="http://schemas.microsoft.com/office/drawing/2014/main" id="{B3886A38-8C87-9F48-854C-BE02868D8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6" name="Freeform 4">
              <a:extLst>
                <a:ext uri="{FF2B5EF4-FFF2-40B4-BE49-F238E27FC236}">
                  <a16:creationId xmlns:a16="http://schemas.microsoft.com/office/drawing/2014/main" id="{07ACC8E9-F59F-D64B-BC2D-0B01F67581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7" name="Freeform 5">
              <a:extLst>
                <a:ext uri="{FF2B5EF4-FFF2-40B4-BE49-F238E27FC236}">
                  <a16:creationId xmlns:a16="http://schemas.microsoft.com/office/drawing/2014/main" id="{05D2CE50-E2F4-6548-9AAB-AD83728E0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8" name="Freeform 6">
              <a:extLst>
                <a:ext uri="{FF2B5EF4-FFF2-40B4-BE49-F238E27FC236}">
                  <a16:creationId xmlns:a16="http://schemas.microsoft.com/office/drawing/2014/main" id="{79977137-38F4-5840-A3F4-6675CE7724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9" name="Freeform 7">
              <a:extLst>
                <a:ext uri="{FF2B5EF4-FFF2-40B4-BE49-F238E27FC236}">
                  <a16:creationId xmlns:a16="http://schemas.microsoft.com/office/drawing/2014/main" id="{CC6538B9-BCB6-6C46-8309-B37532C01E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77CBB599-23C5-E641-A108-557607DD2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05FEECB4-3885-AF4D-A1F2-742631CFF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2" name="Freeform 10">
              <a:extLst>
                <a:ext uri="{FF2B5EF4-FFF2-40B4-BE49-F238E27FC236}">
                  <a16:creationId xmlns:a16="http://schemas.microsoft.com/office/drawing/2014/main" id="{2264377A-8CD9-D14E-8962-3E965A598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3" name="Freeform 11">
              <a:extLst>
                <a:ext uri="{FF2B5EF4-FFF2-40B4-BE49-F238E27FC236}">
                  <a16:creationId xmlns:a16="http://schemas.microsoft.com/office/drawing/2014/main" id="{0B85DDC1-4507-BB47-87FA-CA6A798005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4" name="Freeform 12">
              <a:extLst>
                <a:ext uri="{FF2B5EF4-FFF2-40B4-BE49-F238E27FC236}">
                  <a16:creationId xmlns:a16="http://schemas.microsoft.com/office/drawing/2014/main" id="{21868A7B-0E18-2A4E-9563-F3393A2F2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5" name="Freeform 13">
              <a:extLst>
                <a:ext uri="{FF2B5EF4-FFF2-40B4-BE49-F238E27FC236}">
                  <a16:creationId xmlns:a16="http://schemas.microsoft.com/office/drawing/2014/main" id="{91516294-F5BF-F445-A404-84B185E4F1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6" name="Freeform 14">
              <a:extLst>
                <a:ext uri="{FF2B5EF4-FFF2-40B4-BE49-F238E27FC236}">
                  <a16:creationId xmlns:a16="http://schemas.microsoft.com/office/drawing/2014/main" id="{CE961ECF-EACD-5E44-9EB6-D3AEC6071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7" name="Freeform 15">
              <a:extLst>
                <a:ext uri="{FF2B5EF4-FFF2-40B4-BE49-F238E27FC236}">
                  <a16:creationId xmlns:a16="http://schemas.microsoft.com/office/drawing/2014/main" id="{C25D09E6-CE5D-7448-AEE4-5D4D458A76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8" name="Freeform 16">
              <a:extLst>
                <a:ext uri="{FF2B5EF4-FFF2-40B4-BE49-F238E27FC236}">
                  <a16:creationId xmlns:a16="http://schemas.microsoft.com/office/drawing/2014/main" id="{FDF5BC5F-6A44-0443-8CC1-8CC77E4441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9" name="Freeform 17">
              <a:extLst>
                <a:ext uri="{FF2B5EF4-FFF2-40B4-BE49-F238E27FC236}">
                  <a16:creationId xmlns:a16="http://schemas.microsoft.com/office/drawing/2014/main" id="{FFB5BE61-E23F-E746-BEAD-4F392BAD66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0" name="Freeform 18">
              <a:extLst>
                <a:ext uri="{FF2B5EF4-FFF2-40B4-BE49-F238E27FC236}">
                  <a16:creationId xmlns:a16="http://schemas.microsoft.com/office/drawing/2014/main" id="{D22E3F26-837D-E14A-B1F4-FC1377F48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6EA0C504-ECCA-AF4B-9A56-837C91070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7240AC2A-12A4-954A-A720-6806249545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3" name="Freeform 21">
              <a:extLst>
                <a:ext uri="{FF2B5EF4-FFF2-40B4-BE49-F238E27FC236}">
                  <a16:creationId xmlns:a16="http://schemas.microsoft.com/office/drawing/2014/main" id="{87230842-DCB3-D44A-B843-7E5429B9A3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4" name="Freeform 22">
              <a:extLst>
                <a:ext uri="{FF2B5EF4-FFF2-40B4-BE49-F238E27FC236}">
                  <a16:creationId xmlns:a16="http://schemas.microsoft.com/office/drawing/2014/main" id="{BD5FDF4A-013B-564E-9604-851926CBAA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5" name="Freeform 23">
              <a:extLst>
                <a:ext uri="{FF2B5EF4-FFF2-40B4-BE49-F238E27FC236}">
                  <a16:creationId xmlns:a16="http://schemas.microsoft.com/office/drawing/2014/main" id="{F65E5443-7A24-D745-A54F-592131D8EB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6" name="Freeform 24">
              <a:extLst>
                <a:ext uri="{FF2B5EF4-FFF2-40B4-BE49-F238E27FC236}">
                  <a16:creationId xmlns:a16="http://schemas.microsoft.com/office/drawing/2014/main" id="{4DA1BB47-16BB-8241-97D0-3F7AC81F28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7" name="Freeform 25">
              <a:extLst>
                <a:ext uri="{FF2B5EF4-FFF2-40B4-BE49-F238E27FC236}">
                  <a16:creationId xmlns:a16="http://schemas.microsoft.com/office/drawing/2014/main" id="{53D46146-A968-8843-9D44-DE5845A776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8" name="Freeform 26">
              <a:extLst>
                <a:ext uri="{FF2B5EF4-FFF2-40B4-BE49-F238E27FC236}">
                  <a16:creationId xmlns:a16="http://schemas.microsoft.com/office/drawing/2014/main" id="{B8DBF0A4-E5D8-BE4C-99BD-07DEB56DB3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9" name="Freeform 27">
              <a:extLst>
                <a:ext uri="{FF2B5EF4-FFF2-40B4-BE49-F238E27FC236}">
                  <a16:creationId xmlns:a16="http://schemas.microsoft.com/office/drawing/2014/main" id="{EC1391AD-4C1A-E643-88FE-D90B2F9A6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0" name="Freeform 28">
              <a:extLst>
                <a:ext uri="{FF2B5EF4-FFF2-40B4-BE49-F238E27FC236}">
                  <a16:creationId xmlns:a16="http://schemas.microsoft.com/office/drawing/2014/main" id="{070B26F5-0400-BA47-A4F9-800D9A8EC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1" name="Freeform 29">
              <a:extLst>
                <a:ext uri="{FF2B5EF4-FFF2-40B4-BE49-F238E27FC236}">
                  <a16:creationId xmlns:a16="http://schemas.microsoft.com/office/drawing/2014/main" id="{621A3010-60F4-FE40-9450-43EDB4B35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2" name="Freeform 4">
              <a:extLst>
                <a:ext uri="{FF2B5EF4-FFF2-40B4-BE49-F238E27FC236}">
                  <a16:creationId xmlns:a16="http://schemas.microsoft.com/office/drawing/2014/main" id="{AFCE6F3E-46F7-2A43-B0ED-3D6FCF85B5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3" name="Freeform 6">
              <a:extLst>
                <a:ext uri="{FF2B5EF4-FFF2-40B4-BE49-F238E27FC236}">
                  <a16:creationId xmlns:a16="http://schemas.microsoft.com/office/drawing/2014/main" id="{49613CED-5ED3-6547-943C-9030AC68D5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17024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818">
        <p:split orient="vert"/>
      </p:transition>
    </mc:Choice>
    <mc:Fallback>
      <p:transition spd="slow" advTm="281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041" y="1432419"/>
            <a:ext cx="5178305" cy="3883728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AC36E467-FDE9-F443-B700-9788145C311B}"/>
              </a:ext>
            </a:extLst>
          </p:cNvPr>
          <p:cNvGrpSpPr/>
          <p:nvPr/>
        </p:nvGrpSpPr>
        <p:grpSpPr>
          <a:xfrm>
            <a:off x="-2368451" y="4906810"/>
            <a:ext cx="14922466" cy="4506760"/>
            <a:chOff x="-2422178" y="5261733"/>
            <a:chExt cx="14922466" cy="4506760"/>
          </a:xfrm>
        </p:grpSpPr>
        <p:sp>
          <p:nvSpPr>
            <p:cNvPr id="295" name="Freeform 30">
              <a:extLst>
                <a:ext uri="{FF2B5EF4-FFF2-40B4-BE49-F238E27FC236}">
                  <a16:creationId xmlns:a16="http://schemas.microsoft.com/office/drawing/2014/main" id="{0AD6CE31-27AE-6746-9C5C-4534BCB2E0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6" name="Freeform 31">
              <a:extLst>
                <a:ext uri="{FF2B5EF4-FFF2-40B4-BE49-F238E27FC236}">
                  <a16:creationId xmlns:a16="http://schemas.microsoft.com/office/drawing/2014/main" id="{8D93438C-7291-9248-B8CB-4DB6A9C70D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7" name="Freeform 32">
              <a:extLst>
                <a:ext uri="{FF2B5EF4-FFF2-40B4-BE49-F238E27FC236}">
                  <a16:creationId xmlns:a16="http://schemas.microsoft.com/office/drawing/2014/main" id="{B3FE1E66-C1DD-3443-A1DF-05A84D50BF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8" name="Freeform 33">
              <a:extLst>
                <a:ext uri="{FF2B5EF4-FFF2-40B4-BE49-F238E27FC236}">
                  <a16:creationId xmlns:a16="http://schemas.microsoft.com/office/drawing/2014/main" id="{45E533AD-7BC8-4046-9FBE-7DEF737B9E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9" name="Freeform 34">
              <a:extLst>
                <a:ext uri="{FF2B5EF4-FFF2-40B4-BE49-F238E27FC236}">
                  <a16:creationId xmlns:a16="http://schemas.microsoft.com/office/drawing/2014/main" id="{90B36195-6006-0540-A746-86D8B8ACDA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0" name="Freeform 35">
              <a:extLst>
                <a:ext uri="{FF2B5EF4-FFF2-40B4-BE49-F238E27FC236}">
                  <a16:creationId xmlns:a16="http://schemas.microsoft.com/office/drawing/2014/main" id="{A74E986E-0CB7-824A-BC60-47E53D0834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1" name="Freeform 36">
              <a:extLst>
                <a:ext uri="{FF2B5EF4-FFF2-40B4-BE49-F238E27FC236}">
                  <a16:creationId xmlns:a16="http://schemas.microsoft.com/office/drawing/2014/main" id="{553A4F68-B0B3-984A-B3BD-0738727F4A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2" name="Freeform 37">
              <a:extLst>
                <a:ext uri="{FF2B5EF4-FFF2-40B4-BE49-F238E27FC236}">
                  <a16:creationId xmlns:a16="http://schemas.microsoft.com/office/drawing/2014/main" id="{A4C59B87-A2B4-2540-9CCD-DDF4CEF8B1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3" name="Freeform 38">
              <a:extLst>
                <a:ext uri="{FF2B5EF4-FFF2-40B4-BE49-F238E27FC236}">
                  <a16:creationId xmlns:a16="http://schemas.microsoft.com/office/drawing/2014/main" id="{455C2783-8B45-6B4A-831C-96B304268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4" name="Freeform 39">
              <a:extLst>
                <a:ext uri="{FF2B5EF4-FFF2-40B4-BE49-F238E27FC236}">
                  <a16:creationId xmlns:a16="http://schemas.microsoft.com/office/drawing/2014/main" id="{DA2FB089-FDE3-474C-8AA2-1357939BCC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5" name="Freeform 40">
              <a:extLst>
                <a:ext uri="{FF2B5EF4-FFF2-40B4-BE49-F238E27FC236}">
                  <a16:creationId xmlns:a16="http://schemas.microsoft.com/office/drawing/2014/main" id="{A2ABAE6C-D4E0-E945-8EC5-16B3CF3243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6" name="Freeform 41">
              <a:extLst>
                <a:ext uri="{FF2B5EF4-FFF2-40B4-BE49-F238E27FC236}">
                  <a16:creationId xmlns:a16="http://schemas.microsoft.com/office/drawing/2014/main" id="{8B88A2E8-A90D-574B-BE00-0708387571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7" name="Freeform 42">
              <a:extLst>
                <a:ext uri="{FF2B5EF4-FFF2-40B4-BE49-F238E27FC236}">
                  <a16:creationId xmlns:a16="http://schemas.microsoft.com/office/drawing/2014/main" id="{F94D2819-1E2D-7340-8672-5F09205BE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8" name="Freeform 43">
              <a:extLst>
                <a:ext uri="{FF2B5EF4-FFF2-40B4-BE49-F238E27FC236}">
                  <a16:creationId xmlns:a16="http://schemas.microsoft.com/office/drawing/2014/main" id="{45425A85-611D-B548-BB20-9E7D0FBAAA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9" name="Freeform 44">
              <a:extLst>
                <a:ext uri="{FF2B5EF4-FFF2-40B4-BE49-F238E27FC236}">
                  <a16:creationId xmlns:a16="http://schemas.microsoft.com/office/drawing/2014/main" id="{4C3716EB-FF5A-514E-9D78-3BA4E25D88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0" name="Freeform 45">
              <a:extLst>
                <a:ext uri="{FF2B5EF4-FFF2-40B4-BE49-F238E27FC236}">
                  <a16:creationId xmlns:a16="http://schemas.microsoft.com/office/drawing/2014/main" id="{EF5AB652-DAD0-F546-9F61-A0BB1383EB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1" name="Freeform 46">
              <a:extLst>
                <a:ext uri="{FF2B5EF4-FFF2-40B4-BE49-F238E27FC236}">
                  <a16:creationId xmlns:a16="http://schemas.microsoft.com/office/drawing/2014/main" id="{2220178F-EA8B-474F-8F61-2E473C41CC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2" name="Freeform 47">
              <a:extLst>
                <a:ext uri="{FF2B5EF4-FFF2-40B4-BE49-F238E27FC236}">
                  <a16:creationId xmlns:a16="http://schemas.microsoft.com/office/drawing/2014/main" id="{AE1E3A68-9FCA-EB48-8892-3442F02CF9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3" name="Freeform 48">
              <a:extLst>
                <a:ext uri="{FF2B5EF4-FFF2-40B4-BE49-F238E27FC236}">
                  <a16:creationId xmlns:a16="http://schemas.microsoft.com/office/drawing/2014/main" id="{B4931A5B-63AE-6243-8453-D1FAA6254A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4" name="Freeform 49">
              <a:extLst>
                <a:ext uri="{FF2B5EF4-FFF2-40B4-BE49-F238E27FC236}">
                  <a16:creationId xmlns:a16="http://schemas.microsoft.com/office/drawing/2014/main" id="{EFCD2CD9-CC92-6D4B-833D-5685E4B8A8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5" name="Freeform 50">
              <a:extLst>
                <a:ext uri="{FF2B5EF4-FFF2-40B4-BE49-F238E27FC236}">
                  <a16:creationId xmlns:a16="http://schemas.microsoft.com/office/drawing/2014/main" id="{DB3D9E59-7ADE-EB4E-86DF-CB1585212C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6" name="Freeform 51">
              <a:extLst>
                <a:ext uri="{FF2B5EF4-FFF2-40B4-BE49-F238E27FC236}">
                  <a16:creationId xmlns:a16="http://schemas.microsoft.com/office/drawing/2014/main" id="{F340E2AD-0E3B-214E-BCD9-9497AEA72D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7" name="Freeform 52">
              <a:extLst>
                <a:ext uri="{FF2B5EF4-FFF2-40B4-BE49-F238E27FC236}">
                  <a16:creationId xmlns:a16="http://schemas.microsoft.com/office/drawing/2014/main" id="{28BF8AE0-0FE9-A44F-83EC-3AF24FD15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8" name="Freeform 53">
              <a:extLst>
                <a:ext uri="{FF2B5EF4-FFF2-40B4-BE49-F238E27FC236}">
                  <a16:creationId xmlns:a16="http://schemas.microsoft.com/office/drawing/2014/main" id="{E86AA7A2-5D6C-A14E-9816-F60727F28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9" name="Freeform 54">
              <a:extLst>
                <a:ext uri="{FF2B5EF4-FFF2-40B4-BE49-F238E27FC236}">
                  <a16:creationId xmlns:a16="http://schemas.microsoft.com/office/drawing/2014/main" id="{6198B95D-6958-CC4C-9A28-37B947753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0" name="Freeform 55">
              <a:extLst>
                <a:ext uri="{FF2B5EF4-FFF2-40B4-BE49-F238E27FC236}">
                  <a16:creationId xmlns:a16="http://schemas.microsoft.com/office/drawing/2014/main" id="{54FAB00F-B97A-6C41-BD01-04AA92EF8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1" name="Freeform 56">
              <a:extLst>
                <a:ext uri="{FF2B5EF4-FFF2-40B4-BE49-F238E27FC236}">
                  <a16:creationId xmlns:a16="http://schemas.microsoft.com/office/drawing/2014/main" id="{C5997B5C-8F1C-E345-BD5B-A8D9533BE1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2" name="Freeform 45">
              <a:extLst>
                <a:ext uri="{FF2B5EF4-FFF2-40B4-BE49-F238E27FC236}">
                  <a16:creationId xmlns:a16="http://schemas.microsoft.com/office/drawing/2014/main" id="{3649FFA8-E7EF-9240-8ADE-51BBD9CA4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3" name="Freeform 31">
              <a:extLst>
                <a:ext uri="{FF2B5EF4-FFF2-40B4-BE49-F238E27FC236}">
                  <a16:creationId xmlns:a16="http://schemas.microsoft.com/office/drawing/2014/main" id="{38299AAE-F138-B94C-A00F-6087895554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81430" y="585377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B095E82-C44B-F844-B0D5-46AAD58C59A9}"/>
              </a:ext>
            </a:extLst>
          </p:cNvPr>
          <p:cNvGrpSpPr/>
          <p:nvPr/>
        </p:nvGrpSpPr>
        <p:grpSpPr>
          <a:xfrm>
            <a:off x="-2080870" y="-4578237"/>
            <a:ext cx="17041188" cy="6786207"/>
            <a:chOff x="-1389153" y="-5087209"/>
            <a:chExt cx="17041188" cy="6786207"/>
          </a:xfrm>
        </p:grpSpPr>
        <p:sp>
          <p:nvSpPr>
            <p:cNvPr id="265" name="Freeform 3">
              <a:extLst>
                <a:ext uri="{FF2B5EF4-FFF2-40B4-BE49-F238E27FC236}">
                  <a16:creationId xmlns:a16="http://schemas.microsoft.com/office/drawing/2014/main" id="{B3886A38-8C87-9F48-854C-BE02868D8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6" name="Freeform 4">
              <a:extLst>
                <a:ext uri="{FF2B5EF4-FFF2-40B4-BE49-F238E27FC236}">
                  <a16:creationId xmlns:a16="http://schemas.microsoft.com/office/drawing/2014/main" id="{07ACC8E9-F59F-D64B-BC2D-0B01F67581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7" name="Freeform 5">
              <a:extLst>
                <a:ext uri="{FF2B5EF4-FFF2-40B4-BE49-F238E27FC236}">
                  <a16:creationId xmlns:a16="http://schemas.microsoft.com/office/drawing/2014/main" id="{05D2CE50-E2F4-6548-9AAB-AD83728E0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8" name="Freeform 6">
              <a:extLst>
                <a:ext uri="{FF2B5EF4-FFF2-40B4-BE49-F238E27FC236}">
                  <a16:creationId xmlns:a16="http://schemas.microsoft.com/office/drawing/2014/main" id="{79977137-38F4-5840-A3F4-6675CE7724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9" name="Freeform 7">
              <a:extLst>
                <a:ext uri="{FF2B5EF4-FFF2-40B4-BE49-F238E27FC236}">
                  <a16:creationId xmlns:a16="http://schemas.microsoft.com/office/drawing/2014/main" id="{CC6538B9-BCB6-6C46-8309-B37532C01E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77CBB599-23C5-E641-A108-557607DD2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05FEECB4-3885-AF4D-A1F2-742631CFF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2" name="Freeform 10">
              <a:extLst>
                <a:ext uri="{FF2B5EF4-FFF2-40B4-BE49-F238E27FC236}">
                  <a16:creationId xmlns:a16="http://schemas.microsoft.com/office/drawing/2014/main" id="{2264377A-8CD9-D14E-8962-3E965A598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3" name="Freeform 11">
              <a:extLst>
                <a:ext uri="{FF2B5EF4-FFF2-40B4-BE49-F238E27FC236}">
                  <a16:creationId xmlns:a16="http://schemas.microsoft.com/office/drawing/2014/main" id="{0B85DDC1-4507-BB47-87FA-CA6A798005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4" name="Freeform 12">
              <a:extLst>
                <a:ext uri="{FF2B5EF4-FFF2-40B4-BE49-F238E27FC236}">
                  <a16:creationId xmlns:a16="http://schemas.microsoft.com/office/drawing/2014/main" id="{21868A7B-0E18-2A4E-9563-F3393A2F2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5" name="Freeform 13">
              <a:extLst>
                <a:ext uri="{FF2B5EF4-FFF2-40B4-BE49-F238E27FC236}">
                  <a16:creationId xmlns:a16="http://schemas.microsoft.com/office/drawing/2014/main" id="{91516294-F5BF-F445-A404-84B185E4F1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6" name="Freeform 14">
              <a:extLst>
                <a:ext uri="{FF2B5EF4-FFF2-40B4-BE49-F238E27FC236}">
                  <a16:creationId xmlns:a16="http://schemas.microsoft.com/office/drawing/2014/main" id="{CE961ECF-EACD-5E44-9EB6-D3AEC6071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7" name="Freeform 15">
              <a:extLst>
                <a:ext uri="{FF2B5EF4-FFF2-40B4-BE49-F238E27FC236}">
                  <a16:creationId xmlns:a16="http://schemas.microsoft.com/office/drawing/2014/main" id="{C25D09E6-CE5D-7448-AEE4-5D4D458A76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8" name="Freeform 16">
              <a:extLst>
                <a:ext uri="{FF2B5EF4-FFF2-40B4-BE49-F238E27FC236}">
                  <a16:creationId xmlns:a16="http://schemas.microsoft.com/office/drawing/2014/main" id="{FDF5BC5F-6A44-0443-8CC1-8CC77E4441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9" name="Freeform 17">
              <a:extLst>
                <a:ext uri="{FF2B5EF4-FFF2-40B4-BE49-F238E27FC236}">
                  <a16:creationId xmlns:a16="http://schemas.microsoft.com/office/drawing/2014/main" id="{FFB5BE61-E23F-E746-BEAD-4F392BAD66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0" name="Freeform 18">
              <a:extLst>
                <a:ext uri="{FF2B5EF4-FFF2-40B4-BE49-F238E27FC236}">
                  <a16:creationId xmlns:a16="http://schemas.microsoft.com/office/drawing/2014/main" id="{D22E3F26-837D-E14A-B1F4-FC1377F48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6EA0C504-ECCA-AF4B-9A56-837C91070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7240AC2A-12A4-954A-A720-6806249545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3" name="Freeform 21">
              <a:extLst>
                <a:ext uri="{FF2B5EF4-FFF2-40B4-BE49-F238E27FC236}">
                  <a16:creationId xmlns:a16="http://schemas.microsoft.com/office/drawing/2014/main" id="{87230842-DCB3-D44A-B843-7E5429B9A3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4" name="Freeform 22">
              <a:extLst>
                <a:ext uri="{FF2B5EF4-FFF2-40B4-BE49-F238E27FC236}">
                  <a16:creationId xmlns:a16="http://schemas.microsoft.com/office/drawing/2014/main" id="{BD5FDF4A-013B-564E-9604-851926CBAA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5" name="Freeform 23">
              <a:extLst>
                <a:ext uri="{FF2B5EF4-FFF2-40B4-BE49-F238E27FC236}">
                  <a16:creationId xmlns:a16="http://schemas.microsoft.com/office/drawing/2014/main" id="{F65E5443-7A24-D745-A54F-592131D8EB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6" name="Freeform 24">
              <a:extLst>
                <a:ext uri="{FF2B5EF4-FFF2-40B4-BE49-F238E27FC236}">
                  <a16:creationId xmlns:a16="http://schemas.microsoft.com/office/drawing/2014/main" id="{4DA1BB47-16BB-8241-97D0-3F7AC81F28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7" name="Freeform 25">
              <a:extLst>
                <a:ext uri="{FF2B5EF4-FFF2-40B4-BE49-F238E27FC236}">
                  <a16:creationId xmlns:a16="http://schemas.microsoft.com/office/drawing/2014/main" id="{53D46146-A968-8843-9D44-DE5845A776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8" name="Freeform 26">
              <a:extLst>
                <a:ext uri="{FF2B5EF4-FFF2-40B4-BE49-F238E27FC236}">
                  <a16:creationId xmlns:a16="http://schemas.microsoft.com/office/drawing/2014/main" id="{B8DBF0A4-E5D8-BE4C-99BD-07DEB56DB3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9" name="Freeform 27">
              <a:extLst>
                <a:ext uri="{FF2B5EF4-FFF2-40B4-BE49-F238E27FC236}">
                  <a16:creationId xmlns:a16="http://schemas.microsoft.com/office/drawing/2014/main" id="{EC1391AD-4C1A-E643-88FE-D90B2F9A6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0" name="Freeform 28">
              <a:extLst>
                <a:ext uri="{FF2B5EF4-FFF2-40B4-BE49-F238E27FC236}">
                  <a16:creationId xmlns:a16="http://schemas.microsoft.com/office/drawing/2014/main" id="{070B26F5-0400-BA47-A4F9-800D9A8EC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1" name="Freeform 29">
              <a:extLst>
                <a:ext uri="{FF2B5EF4-FFF2-40B4-BE49-F238E27FC236}">
                  <a16:creationId xmlns:a16="http://schemas.microsoft.com/office/drawing/2014/main" id="{621A3010-60F4-FE40-9450-43EDB4B35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2" name="Freeform 4">
              <a:extLst>
                <a:ext uri="{FF2B5EF4-FFF2-40B4-BE49-F238E27FC236}">
                  <a16:creationId xmlns:a16="http://schemas.microsoft.com/office/drawing/2014/main" id="{AFCE6F3E-46F7-2A43-B0ED-3D6FCF85B5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3" name="Freeform 6">
              <a:extLst>
                <a:ext uri="{FF2B5EF4-FFF2-40B4-BE49-F238E27FC236}">
                  <a16:creationId xmlns:a16="http://schemas.microsoft.com/office/drawing/2014/main" id="{49613CED-5ED3-6547-943C-9030AC68D5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286648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25">
        <p:split orient="vert"/>
      </p:transition>
    </mc:Choice>
    <mc:Fallback>
      <p:transition spd="slow" advTm="302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041" y="1432419"/>
            <a:ext cx="5178305" cy="3883728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AC36E467-FDE9-F443-B700-9788145C311B}"/>
              </a:ext>
            </a:extLst>
          </p:cNvPr>
          <p:cNvGrpSpPr/>
          <p:nvPr/>
        </p:nvGrpSpPr>
        <p:grpSpPr>
          <a:xfrm>
            <a:off x="-2368451" y="4906810"/>
            <a:ext cx="14922466" cy="4506760"/>
            <a:chOff x="-2422178" y="5261733"/>
            <a:chExt cx="14922466" cy="4506760"/>
          </a:xfrm>
        </p:grpSpPr>
        <p:sp>
          <p:nvSpPr>
            <p:cNvPr id="295" name="Freeform 30">
              <a:extLst>
                <a:ext uri="{FF2B5EF4-FFF2-40B4-BE49-F238E27FC236}">
                  <a16:creationId xmlns:a16="http://schemas.microsoft.com/office/drawing/2014/main" id="{0AD6CE31-27AE-6746-9C5C-4534BCB2E0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6" name="Freeform 31">
              <a:extLst>
                <a:ext uri="{FF2B5EF4-FFF2-40B4-BE49-F238E27FC236}">
                  <a16:creationId xmlns:a16="http://schemas.microsoft.com/office/drawing/2014/main" id="{8D93438C-7291-9248-B8CB-4DB6A9C70D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7" name="Freeform 32">
              <a:extLst>
                <a:ext uri="{FF2B5EF4-FFF2-40B4-BE49-F238E27FC236}">
                  <a16:creationId xmlns:a16="http://schemas.microsoft.com/office/drawing/2014/main" id="{B3FE1E66-C1DD-3443-A1DF-05A84D50BF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8" name="Freeform 33">
              <a:extLst>
                <a:ext uri="{FF2B5EF4-FFF2-40B4-BE49-F238E27FC236}">
                  <a16:creationId xmlns:a16="http://schemas.microsoft.com/office/drawing/2014/main" id="{45E533AD-7BC8-4046-9FBE-7DEF737B9E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9" name="Freeform 34">
              <a:extLst>
                <a:ext uri="{FF2B5EF4-FFF2-40B4-BE49-F238E27FC236}">
                  <a16:creationId xmlns:a16="http://schemas.microsoft.com/office/drawing/2014/main" id="{90B36195-6006-0540-A746-86D8B8ACDA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0" name="Freeform 35">
              <a:extLst>
                <a:ext uri="{FF2B5EF4-FFF2-40B4-BE49-F238E27FC236}">
                  <a16:creationId xmlns:a16="http://schemas.microsoft.com/office/drawing/2014/main" id="{A74E986E-0CB7-824A-BC60-47E53D0834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1" name="Freeform 36">
              <a:extLst>
                <a:ext uri="{FF2B5EF4-FFF2-40B4-BE49-F238E27FC236}">
                  <a16:creationId xmlns:a16="http://schemas.microsoft.com/office/drawing/2014/main" id="{553A4F68-B0B3-984A-B3BD-0738727F4A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2" name="Freeform 37">
              <a:extLst>
                <a:ext uri="{FF2B5EF4-FFF2-40B4-BE49-F238E27FC236}">
                  <a16:creationId xmlns:a16="http://schemas.microsoft.com/office/drawing/2014/main" id="{A4C59B87-A2B4-2540-9CCD-DDF4CEF8B1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3" name="Freeform 38">
              <a:extLst>
                <a:ext uri="{FF2B5EF4-FFF2-40B4-BE49-F238E27FC236}">
                  <a16:creationId xmlns:a16="http://schemas.microsoft.com/office/drawing/2014/main" id="{455C2783-8B45-6B4A-831C-96B304268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4" name="Freeform 39">
              <a:extLst>
                <a:ext uri="{FF2B5EF4-FFF2-40B4-BE49-F238E27FC236}">
                  <a16:creationId xmlns:a16="http://schemas.microsoft.com/office/drawing/2014/main" id="{DA2FB089-FDE3-474C-8AA2-1357939BCC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5" name="Freeform 40">
              <a:extLst>
                <a:ext uri="{FF2B5EF4-FFF2-40B4-BE49-F238E27FC236}">
                  <a16:creationId xmlns:a16="http://schemas.microsoft.com/office/drawing/2014/main" id="{A2ABAE6C-D4E0-E945-8EC5-16B3CF3243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6" name="Freeform 41">
              <a:extLst>
                <a:ext uri="{FF2B5EF4-FFF2-40B4-BE49-F238E27FC236}">
                  <a16:creationId xmlns:a16="http://schemas.microsoft.com/office/drawing/2014/main" id="{8B88A2E8-A90D-574B-BE00-0708387571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7" name="Freeform 42">
              <a:extLst>
                <a:ext uri="{FF2B5EF4-FFF2-40B4-BE49-F238E27FC236}">
                  <a16:creationId xmlns:a16="http://schemas.microsoft.com/office/drawing/2014/main" id="{F94D2819-1E2D-7340-8672-5F09205BE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8" name="Freeform 43">
              <a:extLst>
                <a:ext uri="{FF2B5EF4-FFF2-40B4-BE49-F238E27FC236}">
                  <a16:creationId xmlns:a16="http://schemas.microsoft.com/office/drawing/2014/main" id="{45425A85-611D-B548-BB20-9E7D0FBAAA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9" name="Freeform 44">
              <a:extLst>
                <a:ext uri="{FF2B5EF4-FFF2-40B4-BE49-F238E27FC236}">
                  <a16:creationId xmlns:a16="http://schemas.microsoft.com/office/drawing/2014/main" id="{4C3716EB-FF5A-514E-9D78-3BA4E25D88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0" name="Freeform 45">
              <a:extLst>
                <a:ext uri="{FF2B5EF4-FFF2-40B4-BE49-F238E27FC236}">
                  <a16:creationId xmlns:a16="http://schemas.microsoft.com/office/drawing/2014/main" id="{EF5AB652-DAD0-F546-9F61-A0BB1383EB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1" name="Freeform 46">
              <a:extLst>
                <a:ext uri="{FF2B5EF4-FFF2-40B4-BE49-F238E27FC236}">
                  <a16:creationId xmlns:a16="http://schemas.microsoft.com/office/drawing/2014/main" id="{2220178F-EA8B-474F-8F61-2E473C41CC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2" name="Freeform 47">
              <a:extLst>
                <a:ext uri="{FF2B5EF4-FFF2-40B4-BE49-F238E27FC236}">
                  <a16:creationId xmlns:a16="http://schemas.microsoft.com/office/drawing/2014/main" id="{AE1E3A68-9FCA-EB48-8892-3442F02CF9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3" name="Freeform 48">
              <a:extLst>
                <a:ext uri="{FF2B5EF4-FFF2-40B4-BE49-F238E27FC236}">
                  <a16:creationId xmlns:a16="http://schemas.microsoft.com/office/drawing/2014/main" id="{B4931A5B-63AE-6243-8453-D1FAA6254A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4" name="Freeform 49">
              <a:extLst>
                <a:ext uri="{FF2B5EF4-FFF2-40B4-BE49-F238E27FC236}">
                  <a16:creationId xmlns:a16="http://schemas.microsoft.com/office/drawing/2014/main" id="{EFCD2CD9-CC92-6D4B-833D-5685E4B8A8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5" name="Freeform 50">
              <a:extLst>
                <a:ext uri="{FF2B5EF4-FFF2-40B4-BE49-F238E27FC236}">
                  <a16:creationId xmlns:a16="http://schemas.microsoft.com/office/drawing/2014/main" id="{DB3D9E59-7ADE-EB4E-86DF-CB1585212C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6" name="Freeform 51">
              <a:extLst>
                <a:ext uri="{FF2B5EF4-FFF2-40B4-BE49-F238E27FC236}">
                  <a16:creationId xmlns:a16="http://schemas.microsoft.com/office/drawing/2014/main" id="{F340E2AD-0E3B-214E-BCD9-9497AEA72D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7" name="Freeform 52">
              <a:extLst>
                <a:ext uri="{FF2B5EF4-FFF2-40B4-BE49-F238E27FC236}">
                  <a16:creationId xmlns:a16="http://schemas.microsoft.com/office/drawing/2014/main" id="{28BF8AE0-0FE9-A44F-83EC-3AF24FD15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8" name="Freeform 53">
              <a:extLst>
                <a:ext uri="{FF2B5EF4-FFF2-40B4-BE49-F238E27FC236}">
                  <a16:creationId xmlns:a16="http://schemas.microsoft.com/office/drawing/2014/main" id="{E86AA7A2-5D6C-A14E-9816-F60727F28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9" name="Freeform 54">
              <a:extLst>
                <a:ext uri="{FF2B5EF4-FFF2-40B4-BE49-F238E27FC236}">
                  <a16:creationId xmlns:a16="http://schemas.microsoft.com/office/drawing/2014/main" id="{6198B95D-6958-CC4C-9A28-37B947753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0" name="Freeform 55">
              <a:extLst>
                <a:ext uri="{FF2B5EF4-FFF2-40B4-BE49-F238E27FC236}">
                  <a16:creationId xmlns:a16="http://schemas.microsoft.com/office/drawing/2014/main" id="{54FAB00F-B97A-6C41-BD01-04AA92EF8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1" name="Freeform 56">
              <a:extLst>
                <a:ext uri="{FF2B5EF4-FFF2-40B4-BE49-F238E27FC236}">
                  <a16:creationId xmlns:a16="http://schemas.microsoft.com/office/drawing/2014/main" id="{C5997B5C-8F1C-E345-BD5B-A8D9533BE1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2" name="Freeform 45">
              <a:extLst>
                <a:ext uri="{FF2B5EF4-FFF2-40B4-BE49-F238E27FC236}">
                  <a16:creationId xmlns:a16="http://schemas.microsoft.com/office/drawing/2014/main" id="{3649FFA8-E7EF-9240-8ADE-51BBD9CA4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3" name="Freeform 31">
              <a:extLst>
                <a:ext uri="{FF2B5EF4-FFF2-40B4-BE49-F238E27FC236}">
                  <a16:creationId xmlns:a16="http://schemas.microsoft.com/office/drawing/2014/main" id="{38299AAE-F138-B94C-A00F-6087895554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81430" y="585377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B095E82-C44B-F844-B0D5-46AAD58C59A9}"/>
              </a:ext>
            </a:extLst>
          </p:cNvPr>
          <p:cNvGrpSpPr/>
          <p:nvPr/>
        </p:nvGrpSpPr>
        <p:grpSpPr>
          <a:xfrm>
            <a:off x="-2080870" y="-4578237"/>
            <a:ext cx="17041188" cy="6786207"/>
            <a:chOff x="-1389153" y="-5087209"/>
            <a:chExt cx="17041188" cy="6786207"/>
          </a:xfrm>
        </p:grpSpPr>
        <p:sp>
          <p:nvSpPr>
            <p:cNvPr id="265" name="Freeform 3">
              <a:extLst>
                <a:ext uri="{FF2B5EF4-FFF2-40B4-BE49-F238E27FC236}">
                  <a16:creationId xmlns:a16="http://schemas.microsoft.com/office/drawing/2014/main" id="{B3886A38-8C87-9F48-854C-BE02868D8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6" name="Freeform 4">
              <a:extLst>
                <a:ext uri="{FF2B5EF4-FFF2-40B4-BE49-F238E27FC236}">
                  <a16:creationId xmlns:a16="http://schemas.microsoft.com/office/drawing/2014/main" id="{07ACC8E9-F59F-D64B-BC2D-0B01F67581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7" name="Freeform 5">
              <a:extLst>
                <a:ext uri="{FF2B5EF4-FFF2-40B4-BE49-F238E27FC236}">
                  <a16:creationId xmlns:a16="http://schemas.microsoft.com/office/drawing/2014/main" id="{05D2CE50-E2F4-6548-9AAB-AD83728E0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8" name="Freeform 6">
              <a:extLst>
                <a:ext uri="{FF2B5EF4-FFF2-40B4-BE49-F238E27FC236}">
                  <a16:creationId xmlns:a16="http://schemas.microsoft.com/office/drawing/2014/main" id="{79977137-38F4-5840-A3F4-6675CE7724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9" name="Freeform 7">
              <a:extLst>
                <a:ext uri="{FF2B5EF4-FFF2-40B4-BE49-F238E27FC236}">
                  <a16:creationId xmlns:a16="http://schemas.microsoft.com/office/drawing/2014/main" id="{CC6538B9-BCB6-6C46-8309-B37532C01E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77CBB599-23C5-E641-A108-557607DD2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05FEECB4-3885-AF4D-A1F2-742631CFF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2" name="Freeform 10">
              <a:extLst>
                <a:ext uri="{FF2B5EF4-FFF2-40B4-BE49-F238E27FC236}">
                  <a16:creationId xmlns:a16="http://schemas.microsoft.com/office/drawing/2014/main" id="{2264377A-8CD9-D14E-8962-3E965A598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3" name="Freeform 11">
              <a:extLst>
                <a:ext uri="{FF2B5EF4-FFF2-40B4-BE49-F238E27FC236}">
                  <a16:creationId xmlns:a16="http://schemas.microsoft.com/office/drawing/2014/main" id="{0B85DDC1-4507-BB47-87FA-CA6A798005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4" name="Freeform 12">
              <a:extLst>
                <a:ext uri="{FF2B5EF4-FFF2-40B4-BE49-F238E27FC236}">
                  <a16:creationId xmlns:a16="http://schemas.microsoft.com/office/drawing/2014/main" id="{21868A7B-0E18-2A4E-9563-F3393A2F2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5" name="Freeform 13">
              <a:extLst>
                <a:ext uri="{FF2B5EF4-FFF2-40B4-BE49-F238E27FC236}">
                  <a16:creationId xmlns:a16="http://schemas.microsoft.com/office/drawing/2014/main" id="{91516294-F5BF-F445-A404-84B185E4F1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6" name="Freeform 14">
              <a:extLst>
                <a:ext uri="{FF2B5EF4-FFF2-40B4-BE49-F238E27FC236}">
                  <a16:creationId xmlns:a16="http://schemas.microsoft.com/office/drawing/2014/main" id="{CE961ECF-EACD-5E44-9EB6-D3AEC6071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7" name="Freeform 15">
              <a:extLst>
                <a:ext uri="{FF2B5EF4-FFF2-40B4-BE49-F238E27FC236}">
                  <a16:creationId xmlns:a16="http://schemas.microsoft.com/office/drawing/2014/main" id="{C25D09E6-CE5D-7448-AEE4-5D4D458A76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8" name="Freeform 16">
              <a:extLst>
                <a:ext uri="{FF2B5EF4-FFF2-40B4-BE49-F238E27FC236}">
                  <a16:creationId xmlns:a16="http://schemas.microsoft.com/office/drawing/2014/main" id="{FDF5BC5F-6A44-0443-8CC1-8CC77E4441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9" name="Freeform 17">
              <a:extLst>
                <a:ext uri="{FF2B5EF4-FFF2-40B4-BE49-F238E27FC236}">
                  <a16:creationId xmlns:a16="http://schemas.microsoft.com/office/drawing/2014/main" id="{FFB5BE61-E23F-E746-BEAD-4F392BAD66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0" name="Freeform 18">
              <a:extLst>
                <a:ext uri="{FF2B5EF4-FFF2-40B4-BE49-F238E27FC236}">
                  <a16:creationId xmlns:a16="http://schemas.microsoft.com/office/drawing/2014/main" id="{D22E3F26-837D-E14A-B1F4-FC1377F48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6EA0C504-ECCA-AF4B-9A56-837C91070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7240AC2A-12A4-954A-A720-6806249545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3" name="Freeform 21">
              <a:extLst>
                <a:ext uri="{FF2B5EF4-FFF2-40B4-BE49-F238E27FC236}">
                  <a16:creationId xmlns:a16="http://schemas.microsoft.com/office/drawing/2014/main" id="{87230842-DCB3-D44A-B843-7E5429B9A3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4" name="Freeform 22">
              <a:extLst>
                <a:ext uri="{FF2B5EF4-FFF2-40B4-BE49-F238E27FC236}">
                  <a16:creationId xmlns:a16="http://schemas.microsoft.com/office/drawing/2014/main" id="{BD5FDF4A-013B-564E-9604-851926CBAA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5" name="Freeform 23">
              <a:extLst>
                <a:ext uri="{FF2B5EF4-FFF2-40B4-BE49-F238E27FC236}">
                  <a16:creationId xmlns:a16="http://schemas.microsoft.com/office/drawing/2014/main" id="{F65E5443-7A24-D745-A54F-592131D8EB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6" name="Freeform 24">
              <a:extLst>
                <a:ext uri="{FF2B5EF4-FFF2-40B4-BE49-F238E27FC236}">
                  <a16:creationId xmlns:a16="http://schemas.microsoft.com/office/drawing/2014/main" id="{4DA1BB47-16BB-8241-97D0-3F7AC81F28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7" name="Freeform 25">
              <a:extLst>
                <a:ext uri="{FF2B5EF4-FFF2-40B4-BE49-F238E27FC236}">
                  <a16:creationId xmlns:a16="http://schemas.microsoft.com/office/drawing/2014/main" id="{53D46146-A968-8843-9D44-DE5845A776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8" name="Freeform 26">
              <a:extLst>
                <a:ext uri="{FF2B5EF4-FFF2-40B4-BE49-F238E27FC236}">
                  <a16:creationId xmlns:a16="http://schemas.microsoft.com/office/drawing/2014/main" id="{B8DBF0A4-E5D8-BE4C-99BD-07DEB56DB3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9" name="Freeform 27">
              <a:extLst>
                <a:ext uri="{FF2B5EF4-FFF2-40B4-BE49-F238E27FC236}">
                  <a16:creationId xmlns:a16="http://schemas.microsoft.com/office/drawing/2014/main" id="{EC1391AD-4C1A-E643-88FE-D90B2F9A6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0" name="Freeform 28">
              <a:extLst>
                <a:ext uri="{FF2B5EF4-FFF2-40B4-BE49-F238E27FC236}">
                  <a16:creationId xmlns:a16="http://schemas.microsoft.com/office/drawing/2014/main" id="{070B26F5-0400-BA47-A4F9-800D9A8EC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1" name="Freeform 29">
              <a:extLst>
                <a:ext uri="{FF2B5EF4-FFF2-40B4-BE49-F238E27FC236}">
                  <a16:creationId xmlns:a16="http://schemas.microsoft.com/office/drawing/2014/main" id="{621A3010-60F4-FE40-9450-43EDB4B35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2" name="Freeform 4">
              <a:extLst>
                <a:ext uri="{FF2B5EF4-FFF2-40B4-BE49-F238E27FC236}">
                  <a16:creationId xmlns:a16="http://schemas.microsoft.com/office/drawing/2014/main" id="{AFCE6F3E-46F7-2A43-B0ED-3D6FCF85B5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3" name="Freeform 6">
              <a:extLst>
                <a:ext uri="{FF2B5EF4-FFF2-40B4-BE49-F238E27FC236}">
                  <a16:creationId xmlns:a16="http://schemas.microsoft.com/office/drawing/2014/main" id="{49613CED-5ED3-6547-943C-9030AC68D5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294128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128">
        <p:split orient="vert"/>
      </p:transition>
    </mc:Choice>
    <mc:Fallback>
      <p:transition spd="slow" advTm="212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041" y="1432419"/>
            <a:ext cx="5178305" cy="3883728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AC36E467-FDE9-F443-B700-9788145C311B}"/>
              </a:ext>
            </a:extLst>
          </p:cNvPr>
          <p:cNvGrpSpPr/>
          <p:nvPr/>
        </p:nvGrpSpPr>
        <p:grpSpPr>
          <a:xfrm>
            <a:off x="-2368451" y="4906810"/>
            <a:ext cx="14922466" cy="4506760"/>
            <a:chOff x="-2422178" y="5261733"/>
            <a:chExt cx="14922466" cy="4506760"/>
          </a:xfrm>
        </p:grpSpPr>
        <p:sp>
          <p:nvSpPr>
            <p:cNvPr id="295" name="Freeform 30">
              <a:extLst>
                <a:ext uri="{FF2B5EF4-FFF2-40B4-BE49-F238E27FC236}">
                  <a16:creationId xmlns:a16="http://schemas.microsoft.com/office/drawing/2014/main" id="{0AD6CE31-27AE-6746-9C5C-4534BCB2E0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6" name="Freeform 31">
              <a:extLst>
                <a:ext uri="{FF2B5EF4-FFF2-40B4-BE49-F238E27FC236}">
                  <a16:creationId xmlns:a16="http://schemas.microsoft.com/office/drawing/2014/main" id="{8D93438C-7291-9248-B8CB-4DB6A9C70D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7" name="Freeform 32">
              <a:extLst>
                <a:ext uri="{FF2B5EF4-FFF2-40B4-BE49-F238E27FC236}">
                  <a16:creationId xmlns:a16="http://schemas.microsoft.com/office/drawing/2014/main" id="{B3FE1E66-C1DD-3443-A1DF-05A84D50BF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8" name="Freeform 33">
              <a:extLst>
                <a:ext uri="{FF2B5EF4-FFF2-40B4-BE49-F238E27FC236}">
                  <a16:creationId xmlns:a16="http://schemas.microsoft.com/office/drawing/2014/main" id="{45E533AD-7BC8-4046-9FBE-7DEF737B9E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9" name="Freeform 34">
              <a:extLst>
                <a:ext uri="{FF2B5EF4-FFF2-40B4-BE49-F238E27FC236}">
                  <a16:creationId xmlns:a16="http://schemas.microsoft.com/office/drawing/2014/main" id="{90B36195-6006-0540-A746-86D8B8ACDA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0" name="Freeform 35">
              <a:extLst>
                <a:ext uri="{FF2B5EF4-FFF2-40B4-BE49-F238E27FC236}">
                  <a16:creationId xmlns:a16="http://schemas.microsoft.com/office/drawing/2014/main" id="{A74E986E-0CB7-824A-BC60-47E53D0834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1" name="Freeform 36">
              <a:extLst>
                <a:ext uri="{FF2B5EF4-FFF2-40B4-BE49-F238E27FC236}">
                  <a16:creationId xmlns:a16="http://schemas.microsoft.com/office/drawing/2014/main" id="{553A4F68-B0B3-984A-B3BD-0738727F4A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2" name="Freeform 37">
              <a:extLst>
                <a:ext uri="{FF2B5EF4-FFF2-40B4-BE49-F238E27FC236}">
                  <a16:creationId xmlns:a16="http://schemas.microsoft.com/office/drawing/2014/main" id="{A4C59B87-A2B4-2540-9CCD-DDF4CEF8B1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3" name="Freeform 38">
              <a:extLst>
                <a:ext uri="{FF2B5EF4-FFF2-40B4-BE49-F238E27FC236}">
                  <a16:creationId xmlns:a16="http://schemas.microsoft.com/office/drawing/2014/main" id="{455C2783-8B45-6B4A-831C-96B304268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4" name="Freeform 39">
              <a:extLst>
                <a:ext uri="{FF2B5EF4-FFF2-40B4-BE49-F238E27FC236}">
                  <a16:creationId xmlns:a16="http://schemas.microsoft.com/office/drawing/2014/main" id="{DA2FB089-FDE3-474C-8AA2-1357939BCC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5" name="Freeform 40">
              <a:extLst>
                <a:ext uri="{FF2B5EF4-FFF2-40B4-BE49-F238E27FC236}">
                  <a16:creationId xmlns:a16="http://schemas.microsoft.com/office/drawing/2014/main" id="{A2ABAE6C-D4E0-E945-8EC5-16B3CF3243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6" name="Freeform 41">
              <a:extLst>
                <a:ext uri="{FF2B5EF4-FFF2-40B4-BE49-F238E27FC236}">
                  <a16:creationId xmlns:a16="http://schemas.microsoft.com/office/drawing/2014/main" id="{8B88A2E8-A90D-574B-BE00-0708387571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7" name="Freeform 42">
              <a:extLst>
                <a:ext uri="{FF2B5EF4-FFF2-40B4-BE49-F238E27FC236}">
                  <a16:creationId xmlns:a16="http://schemas.microsoft.com/office/drawing/2014/main" id="{F94D2819-1E2D-7340-8672-5F09205BE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8" name="Freeform 43">
              <a:extLst>
                <a:ext uri="{FF2B5EF4-FFF2-40B4-BE49-F238E27FC236}">
                  <a16:creationId xmlns:a16="http://schemas.microsoft.com/office/drawing/2014/main" id="{45425A85-611D-B548-BB20-9E7D0FBAAA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9" name="Freeform 44">
              <a:extLst>
                <a:ext uri="{FF2B5EF4-FFF2-40B4-BE49-F238E27FC236}">
                  <a16:creationId xmlns:a16="http://schemas.microsoft.com/office/drawing/2014/main" id="{4C3716EB-FF5A-514E-9D78-3BA4E25D88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0" name="Freeform 45">
              <a:extLst>
                <a:ext uri="{FF2B5EF4-FFF2-40B4-BE49-F238E27FC236}">
                  <a16:creationId xmlns:a16="http://schemas.microsoft.com/office/drawing/2014/main" id="{EF5AB652-DAD0-F546-9F61-A0BB1383EB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1" name="Freeform 46">
              <a:extLst>
                <a:ext uri="{FF2B5EF4-FFF2-40B4-BE49-F238E27FC236}">
                  <a16:creationId xmlns:a16="http://schemas.microsoft.com/office/drawing/2014/main" id="{2220178F-EA8B-474F-8F61-2E473C41CC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2" name="Freeform 47">
              <a:extLst>
                <a:ext uri="{FF2B5EF4-FFF2-40B4-BE49-F238E27FC236}">
                  <a16:creationId xmlns:a16="http://schemas.microsoft.com/office/drawing/2014/main" id="{AE1E3A68-9FCA-EB48-8892-3442F02CF9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3" name="Freeform 48">
              <a:extLst>
                <a:ext uri="{FF2B5EF4-FFF2-40B4-BE49-F238E27FC236}">
                  <a16:creationId xmlns:a16="http://schemas.microsoft.com/office/drawing/2014/main" id="{B4931A5B-63AE-6243-8453-D1FAA6254A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4" name="Freeform 49">
              <a:extLst>
                <a:ext uri="{FF2B5EF4-FFF2-40B4-BE49-F238E27FC236}">
                  <a16:creationId xmlns:a16="http://schemas.microsoft.com/office/drawing/2014/main" id="{EFCD2CD9-CC92-6D4B-833D-5685E4B8A8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5" name="Freeform 50">
              <a:extLst>
                <a:ext uri="{FF2B5EF4-FFF2-40B4-BE49-F238E27FC236}">
                  <a16:creationId xmlns:a16="http://schemas.microsoft.com/office/drawing/2014/main" id="{DB3D9E59-7ADE-EB4E-86DF-CB1585212C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6" name="Freeform 51">
              <a:extLst>
                <a:ext uri="{FF2B5EF4-FFF2-40B4-BE49-F238E27FC236}">
                  <a16:creationId xmlns:a16="http://schemas.microsoft.com/office/drawing/2014/main" id="{F340E2AD-0E3B-214E-BCD9-9497AEA72D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7" name="Freeform 52">
              <a:extLst>
                <a:ext uri="{FF2B5EF4-FFF2-40B4-BE49-F238E27FC236}">
                  <a16:creationId xmlns:a16="http://schemas.microsoft.com/office/drawing/2014/main" id="{28BF8AE0-0FE9-A44F-83EC-3AF24FD15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8" name="Freeform 53">
              <a:extLst>
                <a:ext uri="{FF2B5EF4-FFF2-40B4-BE49-F238E27FC236}">
                  <a16:creationId xmlns:a16="http://schemas.microsoft.com/office/drawing/2014/main" id="{E86AA7A2-5D6C-A14E-9816-F60727F28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9" name="Freeform 54">
              <a:extLst>
                <a:ext uri="{FF2B5EF4-FFF2-40B4-BE49-F238E27FC236}">
                  <a16:creationId xmlns:a16="http://schemas.microsoft.com/office/drawing/2014/main" id="{6198B95D-6958-CC4C-9A28-37B947753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0" name="Freeform 55">
              <a:extLst>
                <a:ext uri="{FF2B5EF4-FFF2-40B4-BE49-F238E27FC236}">
                  <a16:creationId xmlns:a16="http://schemas.microsoft.com/office/drawing/2014/main" id="{54FAB00F-B97A-6C41-BD01-04AA92EF8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1" name="Freeform 56">
              <a:extLst>
                <a:ext uri="{FF2B5EF4-FFF2-40B4-BE49-F238E27FC236}">
                  <a16:creationId xmlns:a16="http://schemas.microsoft.com/office/drawing/2014/main" id="{C5997B5C-8F1C-E345-BD5B-A8D9533BE1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2" name="Freeform 45">
              <a:extLst>
                <a:ext uri="{FF2B5EF4-FFF2-40B4-BE49-F238E27FC236}">
                  <a16:creationId xmlns:a16="http://schemas.microsoft.com/office/drawing/2014/main" id="{3649FFA8-E7EF-9240-8ADE-51BBD9CA4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3" name="Freeform 31">
              <a:extLst>
                <a:ext uri="{FF2B5EF4-FFF2-40B4-BE49-F238E27FC236}">
                  <a16:creationId xmlns:a16="http://schemas.microsoft.com/office/drawing/2014/main" id="{38299AAE-F138-B94C-A00F-6087895554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81430" y="585377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B095E82-C44B-F844-B0D5-46AAD58C59A9}"/>
              </a:ext>
            </a:extLst>
          </p:cNvPr>
          <p:cNvGrpSpPr/>
          <p:nvPr/>
        </p:nvGrpSpPr>
        <p:grpSpPr>
          <a:xfrm>
            <a:off x="-2080870" y="-4578237"/>
            <a:ext cx="17041188" cy="6786207"/>
            <a:chOff x="-1389153" y="-5087209"/>
            <a:chExt cx="17041188" cy="6786207"/>
          </a:xfrm>
        </p:grpSpPr>
        <p:sp>
          <p:nvSpPr>
            <p:cNvPr id="265" name="Freeform 3">
              <a:extLst>
                <a:ext uri="{FF2B5EF4-FFF2-40B4-BE49-F238E27FC236}">
                  <a16:creationId xmlns:a16="http://schemas.microsoft.com/office/drawing/2014/main" id="{B3886A38-8C87-9F48-854C-BE02868D8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6" name="Freeform 4">
              <a:extLst>
                <a:ext uri="{FF2B5EF4-FFF2-40B4-BE49-F238E27FC236}">
                  <a16:creationId xmlns:a16="http://schemas.microsoft.com/office/drawing/2014/main" id="{07ACC8E9-F59F-D64B-BC2D-0B01F67581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7" name="Freeform 5">
              <a:extLst>
                <a:ext uri="{FF2B5EF4-FFF2-40B4-BE49-F238E27FC236}">
                  <a16:creationId xmlns:a16="http://schemas.microsoft.com/office/drawing/2014/main" id="{05D2CE50-E2F4-6548-9AAB-AD83728E0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8" name="Freeform 6">
              <a:extLst>
                <a:ext uri="{FF2B5EF4-FFF2-40B4-BE49-F238E27FC236}">
                  <a16:creationId xmlns:a16="http://schemas.microsoft.com/office/drawing/2014/main" id="{79977137-38F4-5840-A3F4-6675CE7724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9" name="Freeform 7">
              <a:extLst>
                <a:ext uri="{FF2B5EF4-FFF2-40B4-BE49-F238E27FC236}">
                  <a16:creationId xmlns:a16="http://schemas.microsoft.com/office/drawing/2014/main" id="{CC6538B9-BCB6-6C46-8309-B37532C01E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77CBB599-23C5-E641-A108-557607DD2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05FEECB4-3885-AF4D-A1F2-742631CFF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2" name="Freeform 10">
              <a:extLst>
                <a:ext uri="{FF2B5EF4-FFF2-40B4-BE49-F238E27FC236}">
                  <a16:creationId xmlns:a16="http://schemas.microsoft.com/office/drawing/2014/main" id="{2264377A-8CD9-D14E-8962-3E965A598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3" name="Freeform 11">
              <a:extLst>
                <a:ext uri="{FF2B5EF4-FFF2-40B4-BE49-F238E27FC236}">
                  <a16:creationId xmlns:a16="http://schemas.microsoft.com/office/drawing/2014/main" id="{0B85DDC1-4507-BB47-87FA-CA6A798005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4" name="Freeform 12">
              <a:extLst>
                <a:ext uri="{FF2B5EF4-FFF2-40B4-BE49-F238E27FC236}">
                  <a16:creationId xmlns:a16="http://schemas.microsoft.com/office/drawing/2014/main" id="{21868A7B-0E18-2A4E-9563-F3393A2F2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5" name="Freeform 13">
              <a:extLst>
                <a:ext uri="{FF2B5EF4-FFF2-40B4-BE49-F238E27FC236}">
                  <a16:creationId xmlns:a16="http://schemas.microsoft.com/office/drawing/2014/main" id="{91516294-F5BF-F445-A404-84B185E4F1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6" name="Freeform 14">
              <a:extLst>
                <a:ext uri="{FF2B5EF4-FFF2-40B4-BE49-F238E27FC236}">
                  <a16:creationId xmlns:a16="http://schemas.microsoft.com/office/drawing/2014/main" id="{CE961ECF-EACD-5E44-9EB6-D3AEC6071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7" name="Freeform 15">
              <a:extLst>
                <a:ext uri="{FF2B5EF4-FFF2-40B4-BE49-F238E27FC236}">
                  <a16:creationId xmlns:a16="http://schemas.microsoft.com/office/drawing/2014/main" id="{C25D09E6-CE5D-7448-AEE4-5D4D458A76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8" name="Freeform 16">
              <a:extLst>
                <a:ext uri="{FF2B5EF4-FFF2-40B4-BE49-F238E27FC236}">
                  <a16:creationId xmlns:a16="http://schemas.microsoft.com/office/drawing/2014/main" id="{FDF5BC5F-6A44-0443-8CC1-8CC77E4441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9" name="Freeform 17">
              <a:extLst>
                <a:ext uri="{FF2B5EF4-FFF2-40B4-BE49-F238E27FC236}">
                  <a16:creationId xmlns:a16="http://schemas.microsoft.com/office/drawing/2014/main" id="{FFB5BE61-E23F-E746-BEAD-4F392BAD66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0" name="Freeform 18">
              <a:extLst>
                <a:ext uri="{FF2B5EF4-FFF2-40B4-BE49-F238E27FC236}">
                  <a16:creationId xmlns:a16="http://schemas.microsoft.com/office/drawing/2014/main" id="{D22E3F26-837D-E14A-B1F4-FC1377F48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6EA0C504-ECCA-AF4B-9A56-837C91070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7240AC2A-12A4-954A-A720-6806249545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3" name="Freeform 21">
              <a:extLst>
                <a:ext uri="{FF2B5EF4-FFF2-40B4-BE49-F238E27FC236}">
                  <a16:creationId xmlns:a16="http://schemas.microsoft.com/office/drawing/2014/main" id="{87230842-DCB3-D44A-B843-7E5429B9A3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4" name="Freeform 22">
              <a:extLst>
                <a:ext uri="{FF2B5EF4-FFF2-40B4-BE49-F238E27FC236}">
                  <a16:creationId xmlns:a16="http://schemas.microsoft.com/office/drawing/2014/main" id="{BD5FDF4A-013B-564E-9604-851926CBAA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5" name="Freeform 23">
              <a:extLst>
                <a:ext uri="{FF2B5EF4-FFF2-40B4-BE49-F238E27FC236}">
                  <a16:creationId xmlns:a16="http://schemas.microsoft.com/office/drawing/2014/main" id="{F65E5443-7A24-D745-A54F-592131D8EB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6" name="Freeform 24">
              <a:extLst>
                <a:ext uri="{FF2B5EF4-FFF2-40B4-BE49-F238E27FC236}">
                  <a16:creationId xmlns:a16="http://schemas.microsoft.com/office/drawing/2014/main" id="{4DA1BB47-16BB-8241-97D0-3F7AC81F28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7" name="Freeform 25">
              <a:extLst>
                <a:ext uri="{FF2B5EF4-FFF2-40B4-BE49-F238E27FC236}">
                  <a16:creationId xmlns:a16="http://schemas.microsoft.com/office/drawing/2014/main" id="{53D46146-A968-8843-9D44-DE5845A776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8" name="Freeform 26">
              <a:extLst>
                <a:ext uri="{FF2B5EF4-FFF2-40B4-BE49-F238E27FC236}">
                  <a16:creationId xmlns:a16="http://schemas.microsoft.com/office/drawing/2014/main" id="{B8DBF0A4-E5D8-BE4C-99BD-07DEB56DB3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9" name="Freeform 27">
              <a:extLst>
                <a:ext uri="{FF2B5EF4-FFF2-40B4-BE49-F238E27FC236}">
                  <a16:creationId xmlns:a16="http://schemas.microsoft.com/office/drawing/2014/main" id="{EC1391AD-4C1A-E643-88FE-D90B2F9A6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0" name="Freeform 28">
              <a:extLst>
                <a:ext uri="{FF2B5EF4-FFF2-40B4-BE49-F238E27FC236}">
                  <a16:creationId xmlns:a16="http://schemas.microsoft.com/office/drawing/2014/main" id="{070B26F5-0400-BA47-A4F9-800D9A8EC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1" name="Freeform 29">
              <a:extLst>
                <a:ext uri="{FF2B5EF4-FFF2-40B4-BE49-F238E27FC236}">
                  <a16:creationId xmlns:a16="http://schemas.microsoft.com/office/drawing/2014/main" id="{621A3010-60F4-FE40-9450-43EDB4B35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2" name="Freeform 4">
              <a:extLst>
                <a:ext uri="{FF2B5EF4-FFF2-40B4-BE49-F238E27FC236}">
                  <a16:creationId xmlns:a16="http://schemas.microsoft.com/office/drawing/2014/main" id="{AFCE6F3E-46F7-2A43-B0ED-3D6FCF85B5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3" name="Freeform 6">
              <a:extLst>
                <a:ext uri="{FF2B5EF4-FFF2-40B4-BE49-F238E27FC236}">
                  <a16:creationId xmlns:a16="http://schemas.microsoft.com/office/drawing/2014/main" id="{49613CED-5ED3-6547-943C-9030AC68D5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286532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338">
        <p:split orient="vert"/>
      </p:transition>
    </mc:Choice>
    <mc:Fallback>
      <p:transition spd="slow" advTm="333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166" y="1363698"/>
            <a:ext cx="5178305" cy="3883728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AC36E467-FDE9-F443-B700-9788145C311B}"/>
              </a:ext>
            </a:extLst>
          </p:cNvPr>
          <p:cNvGrpSpPr/>
          <p:nvPr/>
        </p:nvGrpSpPr>
        <p:grpSpPr>
          <a:xfrm>
            <a:off x="-2368451" y="4906810"/>
            <a:ext cx="14922466" cy="4506760"/>
            <a:chOff x="-2422178" y="5261733"/>
            <a:chExt cx="14922466" cy="4506760"/>
          </a:xfrm>
        </p:grpSpPr>
        <p:sp>
          <p:nvSpPr>
            <p:cNvPr id="295" name="Freeform 30">
              <a:extLst>
                <a:ext uri="{FF2B5EF4-FFF2-40B4-BE49-F238E27FC236}">
                  <a16:creationId xmlns:a16="http://schemas.microsoft.com/office/drawing/2014/main" id="{0AD6CE31-27AE-6746-9C5C-4534BCB2E0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6" name="Freeform 31">
              <a:extLst>
                <a:ext uri="{FF2B5EF4-FFF2-40B4-BE49-F238E27FC236}">
                  <a16:creationId xmlns:a16="http://schemas.microsoft.com/office/drawing/2014/main" id="{8D93438C-7291-9248-B8CB-4DB6A9C70D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7" name="Freeform 32">
              <a:extLst>
                <a:ext uri="{FF2B5EF4-FFF2-40B4-BE49-F238E27FC236}">
                  <a16:creationId xmlns:a16="http://schemas.microsoft.com/office/drawing/2014/main" id="{B3FE1E66-C1DD-3443-A1DF-05A84D50BF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8" name="Freeform 33">
              <a:extLst>
                <a:ext uri="{FF2B5EF4-FFF2-40B4-BE49-F238E27FC236}">
                  <a16:creationId xmlns:a16="http://schemas.microsoft.com/office/drawing/2014/main" id="{45E533AD-7BC8-4046-9FBE-7DEF737B9E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9" name="Freeform 34">
              <a:extLst>
                <a:ext uri="{FF2B5EF4-FFF2-40B4-BE49-F238E27FC236}">
                  <a16:creationId xmlns:a16="http://schemas.microsoft.com/office/drawing/2014/main" id="{90B36195-6006-0540-A746-86D8B8ACDA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0" name="Freeform 35">
              <a:extLst>
                <a:ext uri="{FF2B5EF4-FFF2-40B4-BE49-F238E27FC236}">
                  <a16:creationId xmlns:a16="http://schemas.microsoft.com/office/drawing/2014/main" id="{A74E986E-0CB7-824A-BC60-47E53D0834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1" name="Freeform 36">
              <a:extLst>
                <a:ext uri="{FF2B5EF4-FFF2-40B4-BE49-F238E27FC236}">
                  <a16:creationId xmlns:a16="http://schemas.microsoft.com/office/drawing/2014/main" id="{553A4F68-B0B3-984A-B3BD-0738727F4A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2" name="Freeform 37">
              <a:extLst>
                <a:ext uri="{FF2B5EF4-FFF2-40B4-BE49-F238E27FC236}">
                  <a16:creationId xmlns:a16="http://schemas.microsoft.com/office/drawing/2014/main" id="{A4C59B87-A2B4-2540-9CCD-DDF4CEF8B1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3" name="Freeform 38">
              <a:extLst>
                <a:ext uri="{FF2B5EF4-FFF2-40B4-BE49-F238E27FC236}">
                  <a16:creationId xmlns:a16="http://schemas.microsoft.com/office/drawing/2014/main" id="{455C2783-8B45-6B4A-831C-96B304268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4" name="Freeform 39">
              <a:extLst>
                <a:ext uri="{FF2B5EF4-FFF2-40B4-BE49-F238E27FC236}">
                  <a16:creationId xmlns:a16="http://schemas.microsoft.com/office/drawing/2014/main" id="{DA2FB089-FDE3-474C-8AA2-1357939BCC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5" name="Freeform 40">
              <a:extLst>
                <a:ext uri="{FF2B5EF4-FFF2-40B4-BE49-F238E27FC236}">
                  <a16:creationId xmlns:a16="http://schemas.microsoft.com/office/drawing/2014/main" id="{A2ABAE6C-D4E0-E945-8EC5-16B3CF3243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6" name="Freeform 41">
              <a:extLst>
                <a:ext uri="{FF2B5EF4-FFF2-40B4-BE49-F238E27FC236}">
                  <a16:creationId xmlns:a16="http://schemas.microsoft.com/office/drawing/2014/main" id="{8B88A2E8-A90D-574B-BE00-0708387571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7" name="Freeform 42">
              <a:extLst>
                <a:ext uri="{FF2B5EF4-FFF2-40B4-BE49-F238E27FC236}">
                  <a16:creationId xmlns:a16="http://schemas.microsoft.com/office/drawing/2014/main" id="{F94D2819-1E2D-7340-8672-5F09205BE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8" name="Freeform 43">
              <a:extLst>
                <a:ext uri="{FF2B5EF4-FFF2-40B4-BE49-F238E27FC236}">
                  <a16:creationId xmlns:a16="http://schemas.microsoft.com/office/drawing/2014/main" id="{45425A85-611D-B548-BB20-9E7D0FBAAA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9" name="Freeform 44">
              <a:extLst>
                <a:ext uri="{FF2B5EF4-FFF2-40B4-BE49-F238E27FC236}">
                  <a16:creationId xmlns:a16="http://schemas.microsoft.com/office/drawing/2014/main" id="{4C3716EB-FF5A-514E-9D78-3BA4E25D88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0" name="Freeform 45">
              <a:extLst>
                <a:ext uri="{FF2B5EF4-FFF2-40B4-BE49-F238E27FC236}">
                  <a16:creationId xmlns:a16="http://schemas.microsoft.com/office/drawing/2014/main" id="{EF5AB652-DAD0-F546-9F61-A0BB1383EB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1" name="Freeform 46">
              <a:extLst>
                <a:ext uri="{FF2B5EF4-FFF2-40B4-BE49-F238E27FC236}">
                  <a16:creationId xmlns:a16="http://schemas.microsoft.com/office/drawing/2014/main" id="{2220178F-EA8B-474F-8F61-2E473C41CC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2" name="Freeform 47">
              <a:extLst>
                <a:ext uri="{FF2B5EF4-FFF2-40B4-BE49-F238E27FC236}">
                  <a16:creationId xmlns:a16="http://schemas.microsoft.com/office/drawing/2014/main" id="{AE1E3A68-9FCA-EB48-8892-3442F02CF9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3" name="Freeform 48">
              <a:extLst>
                <a:ext uri="{FF2B5EF4-FFF2-40B4-BE49-F238E27FC236}">
                  <a16:creationId xmlns:a16="http://schemas.microsoft.com/office/drawing/2014/main" id="{B4931A5B-63AE-6243-8453-D1FAA6254A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4" name="Freeform 49">
              <a:extLst>
                <a:ext uri="{FF2B5EF4-FFF2-40B4-BE49-F238E27FC236}">
                  <a16:creationId xmlns:a16="http://schemas.microsoft.com/office/drawing/2014/main" id="{EFCD2CD9-CC92-6D4B-833D-5685E4B8A8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5" name="Freeform 50">
              <a:extLst>
                <a:ext uri="{FF2B5EF4-FFF2-40B4-BE49-F238E27FC236}">
                  <a16:creationId xmlns:a16="http://schemas.microsoft.com/office/drawing/2014/main" id="{DB3D9E59-7ADE-EB4E-86DF-CB1585212C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6" name="Freeform 51">
              <a:extLst>
                <a:ext uri="{FF2B5EF4-FFF2-40B4-BE49-F238E27FC236}">
                  <a16:creationId xmlns:a16="http://schemas.microsoft.com/office/drawing/2014/main" id="{F340E2AD-0E3B-214E-BCD9-9497AEA72D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7" name="Freeform 52">
              <a:extLst>
                <a:ext uri="{FF2B5EF4-FFF2-40B4-BE49-F238E27FC236}">
                  <a16:creationId xmlns:a16="http://schemas.microsoft.com/office/drawing/2014/main" id="{28BF8AE0-0FE9-A44F-83EC-3AF24FD15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8" name="Freeform 53">
              <a:extLst>
                <a:ext uri="{FF2B5EF4-FFF2-40B4-BE49-F238E27FC236}">
                  <a16:creationId xmlns:a16="http://schemas.microsoft.com/office/drawing/2014/main" id="{E86AA7A2-5D6C-A14E-9816-F60727F28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9" name="Freeform 54">
              <a:extLst>
                <a:ext uri="{FF2B5EF4-FFF2-40B4-BE49-F238E27FC236}">
                  <a16:creationId xmlns:a16="http://schemas.microsoft.com/office/drawing/2014/main" id="{6198B95D-6958-CC4C-9A28-37B947753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0" name="Freeform 55">
              <a:extLst>
                <a:ext uri="{FF2B5EF4-FFF2-40B4-BE49-F238E27FC236}">
                  <a16:creationId xmlns:a16="http://schemas.microsoft.com/office/drawing/2014/main" id="{54FAB00F-B97A-6C41-BD01-04AA92EF8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1" name="Freeform 56">
              <a:extLst>
                <a:ext uri="{FF2B5EF4-FFF2-40B4-BE49-F238E27FC236}">
                  <a16:creationId xmlns:a16="http://schemas.microsoft.com/office/drawing/2014/main" id="{C5997B5C-8F1C-E345-BD5B-A8D9533BE1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2" name="Freeform 45">
              <a:extLst>
                <a:ext uri="{FF2B5EF4-FFF2-40B4-BE49-F238E27FC236}">
                  <a16:creationId xmlns:a16="http://schemas.microsoft.com/office/drawing/2014/main" id="{3649FFA8-E7EF-9240-8ADE-51BBD9CA4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3" name="Freeform 31">
              <a:extLst>
                <a:ext uri="{FF2B5EF4-FFF2-40B4-BE49-F238E27FC236}">
                  <a16:creationId xmlns:a16="http://schemas.microsoft.com/office/drawing/2014/main" id="{38299AAE-F138-B94C-A00F-6087895554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81430" y="585377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B095E82-C44B-F844-B0D5-46AAD58C59A9}"/>
              </a:ext>
            </a:extLst>
          </p:cNvPr>
          <p:cNvGrpSpPr/>
          <p:nvPr/>
        </p:nvGrpSpPr>
        <p:grpSpPr>
          <a:xfrm>
            <a:off x="-2080870" y="-4578237"/>
            <a:ext cx="17041188" cy="6786207"/>
            <a:chOff x="-1389153" y="-5087209"/>
            <a:chExt cx="17041188" cy="6786207"/>
          </a:xfrm>
        </p:grpSpPr>
        <p:sp>
          <p:nvSpPr>
            <p:cNvPr id="265" name="Freeform 3">
              <a:extLst>
                <a:ext uri="{FF2B5EF4-FFF2-40B4-BE49-F238E27FC236}">
                  <a16:creationId xmlns:a16="http://schemas.microsoft.com/office/drawing/2014/main" id="{B3886A38-8C87-9F48-854C-BE02868D8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6" name="Freeform 4">
              <a:extLst>
                <a:ext uri="{FF2B5EF4-FFF2-40B4-BE49-F238E27FC236}">
                  <a16:creationId xmlns:a16="http://schemas.microsoft.com/office/drawing/2014/main" id="{07ACC8E9-F59F-D64B-BC2D-0B01F67581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7" name="Freeform 5">
              <a:extLst>
                <a:ext uri="{FF2B5EF4-FFF2-40B4-BE49-F238E27FC236}">
                  <a16:creationId xmlns:a16="http://schemas.microsoft.com/office/drawing/2014/main" id="{05D2CE50-E2F4-6548-9AAB-AD83728E0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8" name="Freeform 6">
              <a:extLst>
                <a:ext uri="{FF2B5EF4-FFF2-40B4-BE49-F238E27FC236}">
                  <a16:creationId xmlns:a16="http://schemas.microsoft.com/office/drawing/2014/main" id="{79977137-38F4-5840-A3F4-6675CE7724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9" name="Freeform 7">
              <a:extLst>
                <a:ext uri="{FF2B5EF4-FFF2-40B4-BE49-F238E27FC236}">
                  <a16:creationId xmlns:a16="http://schemas.microsoft.com/office/drawing/2014/main" id="{CC6538B9-BCB6-6C46-8309-B37532C01E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77CBB599-23C5-E641-A108-557607DD2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05FEECB4-3885-AF4D-A1F2-742631CFF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2" name="Freeform 10">
              <a:extLst>
                <a:ext uri="{FF2B5EF4-FFF2-40B4-BE49-F238E27FC236}">
                  <a16:creationId xmlns:a16="http://schemas.microsoft.com/office/drawing/2014/main" id="{2264377A-8CD9-D14E-8962-3E965A598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3" name="Freeform 11">
              <a:extLst>
                <a:ext uri="{FF2B5EF4-FFF2-40B4-BE49-F238E27FC236}">
                  <a16:creationId xmlns:a16="http://schemas.microsoft.com/office/drawing/2014/main" id="{0B85DDC1-4507-BB47-87FA-CA6A798005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4" name="Freeform 12">
              <a:extLst>
                <a:ext uri="{FF2B5EF4-FFF2-40B4-BE49-F238E27FC236}">
                  <a16:creationId xmlns:a16="http://schemas.microsoft.com/office/drawing/2014/main" id="{21868A7B-0E18-2A4E-9563-F3393A2F2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5" name="Freeform 13">
              <a:extLst>
                <a:ext uri="{FF2B5EF4-FFF2-40B4-BE49-F238E27FC236}">
                  <a16:creationId xmlns:a16="http://schemas.microsoft.com/office/drawing/2014/main" id="{91516294-F5BF-F445-A404-84B185E4F1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6" name="Freeform 14">
              <a:extLst>
                <a:ext uri="{FF2B5EF4-FFF2-40B4-BE49-F238E27FC236}">
                  <a16:creationId xmlns:a16="http://schemas.microsoft.com/office/drawing/2014/main" id="{CE961ECF-EACD-5E44-9EB6-D3AEC6071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7" name="Freeform 15">
              <a:extLst>
                <a:ext uri="{FF2B5EF4-FFF2-40B4-BE49-F238E27FC236}">
                  <a16:creationId xmlns:a16="http://schemas.microsoft.com/office/drawing/2014/main" id="{C25D09E6-CE5D-7448-AEE4-5D4D458A76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8" name="Freeform 16">
              <a:extLst>
                <a:ext uri="{FF2B5EF4-FFF2-40B4-BE49-F238E27FC236}">
                  <a16:creationId xmlns:a16="http://schemas.microsoft.com/office/drawing/2014/main" id="{FDF5BC5F-6A44-0443-8CC1-8CC77E4441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9" name="Freeform 17">
              <a:extLst>
                <a:ext uri="{FF2B5EF4-FFF2-40B4-BE49-F238E27FC236}">
                  <a16:creationId xmlns:a16="http://schemas.microsoft.com/office/drawing/2014/main" id="{FFB5BE61-E23F-E746-BEAD-4F392BAD66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0" name="Freeform 18">
              <a:extLst>
                <a:ext uri="{FF2B5EF4-FFF2-40B4-BE49-F238E27FC236}">
                  <a16:creationId xmlns:a16="http://schemas.microsoft.com/office/drawing/2014/main" id="{D22E3F26-837D-E14A-B1F4-FC1377F48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6EA0C504-ECCA-AF4B-9A56-837C91070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7240AC2A-12A4-954A-A720-6806249545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3" name="Freeform 21">
              <a:extLst>
                <a:ext uri="{FF2B5EF4-FFF2-40B4-BE49-F238E27FC236}">
                  <a16:creationId xmlns:a16="http://schemas.microsoft.com/office/drawing/2014/main" id="{87230842-DCB3-D44A-B843-7E5429B9A3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4" name="Freeform 22">
              <a:extLst>
                <a:ext uri="{FF2B5EF4-FFF2-40B4-BE49-F238E27FC236}">
                  <a16:creationId xmlns:a16="http://schemas.microsoft.com/office/drawing/2014/main" id="{BD5FDF4A-013B-564E-9604-851926CBAA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5" name="Freeform 23">
              <a:extLst>
                <a:ext uri="{FF2B5EF4-FFF2-40B4-BE49-F238E27FC236}">
                  <a16:creationId xmlns:a16="http://schemas.microsoft.com/office/drawing/2014/main" id="{F65E5443-7A24-D745-A54F-592131D8EB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6" name="Freeform 24">
              <a:extLst>
                <a:ext uri="{FF2B5EF4-FFF2-40B4-BE49-F238E27FC236}">
                  <a16:creationId xmlns:a16="http://schemas.microsoft.com/office/drawing/2014/main" id="{4DA1BB47-16BB-8241-97D0-3F7AC81F28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7" name="Freeform 25">
              <a:extLst>
                <a:ext uri="{FF2B5EF4-FFF2-40B4-BE49-F238E27FC236}">
                  <a16:creationId xmlns:a16="http://schemas.microsoft.com/office/drawing/2014/main" id="{53D46146-A968-8843-9D44-DE5845A776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8" name="Freeform 26">
              <a:extLst>
                <a:ext uri="{FF2B5EF4-FFF2-40B4-BE49-F238E27FC236}">
                  <a16:creationId xmlns:a16="http://schemas.microsoft.com/office/drawing/2014/main" id="{B8DBF0A4-E5D8-BE4C-99BD-07DEB56DB3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9" name="Freeform 27">
              <a:extLst>
                <a:ext uri="{FF2B5EF4-FFF2-40B4-BE49-F238E27FC236}">
                  <a16:creationId xmlns:a16="http://schemas.microsoft.com/office/drawing/2014/main" id="{EC1391AD-4C1A-E643-88FE-D90B2F9A6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0" name="Freeform 28">
              <a:extLst>
                <a:ext uri="{FF2B5EF4-FFF2-40B4-BE49-F238E27FC236}">
                  <a16:creationId xmlns:a16="http://schemas.microsoft.com/office/drawing/2014/main" id="{070B26F5-0400-BA47-A4F9-800D9A8EC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1" name="Freeform 29">
              <a:extLst>
                <a:ext uri="{FF2B5EF4-FFF2-40B4-BE49-F238E27FC236}">
                  <a16:creationId xmlns:a16="http://schemas.microsoft.com/office/drawing/2014/main" id="{621A3010-60F4-FE40-9450-43EDB4B35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2" name="Freeform 4">
              <a:extLst>
                <a:ext uri="{FF2B5EF4-FFF2-40B4-BE49-F238E27FC236}">
                  <a16:creationId xmlns:a16="http://schemas.microsoft.com/office/drawing/2014/main" id="{AFCE6F3E-46F7-2A43-B0ED-3D6FCF85B5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3" name="Freeform 6">
              <a:extLst>
                <a:ext uri="{FF2B5EF4-FFF2-40B4-BE49-F238E27FC236}">
                  <a16:creationId xmlns:a16="http://schemas.microsoft.com/office/drawing/2014/main" id="{49613CED-5ED3-6547-943C-9030AC68D5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4" name="Скругленный прямоугольник 3"/>
          <p:cNvSpPr/>
          <p:nvPr/>
        </p:nvSpPr>
        <p:spPr>
          <a:xfrm>
            <a:off x="6962481" y="2388153"/>
            <a:ext cx="4412388" cy="2239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Вот такой котенок из бумаги получился!</a:t>
            </a:r>
            <a:endParaRPr lang="ru-RU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52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380">
        <p:split orient="vert"/>
      </p:transition>
    </mc:Choice>
    <mc:Fallback>
      <p:transition spd="slow" advTm="338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041" y="1432419"/>
            <a:ext cx="5178305" cy="3883728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AC36E467-FDE9-F443-B700-9788145C311B}"/>
              </a:ext>
            </a:extLst>
          </p:cNvPr>
          <p:cNvGrpSpPr/>
          <p:nvPr/>
        </p:nvGrpSpPr>
        <p:grpSpPr>
          <a:xfrm>
            <a:off x="-2368451" y="4906810"/>
            <a:ext cx="14922466" cy="4506760"/>
            <a:chOff x="-2422178" y="5261733"/>
            <a:chExt cx="14922466" cy="4506760"/>
          </a:xfrm>
        </p:grpSpPr>
        <p:sp>
          <p:nvSpPr>
            <p:cNvPr id="295" name="Freeform 30">
              <a:extLst>
                <a:ext uri="{FF2B5EF4-FFF2-40B4-BE49-F238E27FC236}">
                  <a16:creationId xmlns:a16="http://schemas.microsoft.com/office/drawing/2014/main" id="{0AD6CE31-27AE-6746-9C5C-4534BCB2E0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6" name="Freeform 31">
              <a:extLst>
                <a:ext uri="{FF2B5EF4-FFF2-40B4-BE49-F238E27FC236}">
                  <a16:creationId xmlns:a16="http://schemas.microsoft.com/office/drawing/2014/main" id="{8D93438C-7291-9248-B8CB-4DB6A9C70D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7" name="Freeform 32">
              <a:extLst>
                <a:ext uri="{FF2B5EF4-FFF2-40B4-BE49-F238E27FC236}">
                  <a16:creationId xmlns:a16="http://schemas.microsoft.com/office/drawing/2014/main" id="{B3FE1E66-C1DD-3443-A1DF-05A84D50BF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8" name="Freeform 33">
              <a:extLst>
                <a:ext uri="{FF2B5EF4-FFF2-40B4-BE49-F238E27FC236}">
                  <a16:creationId xmlns:a16="http://schemas.microsoft.com/office/drawing/2014/main" id="{45E533AD-7BC8-4046-9FBE-7DEF737B9E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9" name="Freeform 34">
              <a:extLst>
                <a:ext uri="{FF2B5EF4-FFF2-40B4-BE49-F238E27FC236}">
                  <a16:creationId xmlns:a16="http://schemas.microsoft.com/office/drawing/2014/main" id="{90B36195-6006-0540-A746-86D8B8ACDA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0" name="Freeform 35">
              <a:extLst>
                <a:ext uri="{FF2B5EF4-FFF2-40B4-BE49-F238E27FC236}">
                  <a16:creationId xmlns:a16="http://schemas.microsoft.com/office/drawing/2014/main" id="{A74E986E-0CB7-824A-BC60-47E53D0834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1" name="Freeform 36">
              <a:extLst>
                <a:ext uri="{FF2B5EF4-FFF2-40B4-BE49-F238E27FC236}">
                  <a16:creationId xmlns:a16="http://schemas.microsoft.com/office/drawing/2014/main" id="{553A4F68-B0B3-984A-B3BD-0738727F4A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2" name="Freeform 37">
              <a:extLst>
                <a:ext uri="{FF2B5EF4-FFF2-40B4-BE49-F238E27FC236}">
                  <a16:creationId xmlns:a16="http://schemas.microsoft.com/office/drawing/2014/main" id="{A4C59B87-A2B4-2540-9CCD-DDF4CEF8B1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3" name="Freeform 38">
              <a:extLst>
                <a:ext uri="{FF2B5EF4-FFF2-40B4-BE49-F238E27FC236}">
                  <a16:creationId xmlns:a16="http://schemas.microsoft.com/office/drawing/2014/main" id="{455C2783-8B45-6B4A-831C-96B304268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4" name="Freeform 39">
              <a:extLst>
                <a:ext uri="{FF2B5EF4-FFF2-40B4-BE49-F238E27FC236}">
                  <a16:creationId xmlns:a16="http://schemas.microsoft.com/office/drawing/2014/main" id="{DA2FB089-FDE3-474C-8AA2-1357939BCC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5" name="Freeform 40">
              <a:extLst>
                <a:ext uri="{FF2B5EF4-FFF2-40B4-BE49-F238E27FC236}">
                  <a16:creationId xmlns:a16="http://schemas.microsoft.com/office/drawing/2014/main" id="{A2ABAE6C-D4E0-E945-8EC5-16B3CF3243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6" name="Freeform 41">
              <a:extLst>
                <a:ext uri="{FF2B5EF4-FFF2-40B4-BE49-F238E27FC236}">
                  <a16:creationId xmlns:a16="http://schemas.microsoft.com/office/drawing/2014/main" id="{8B88A2E8-A90D-574B-BE00-0708387571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7" name="Freeform 42">
              <a:extLst>
                <a:ext uri="{FF2B5EF4-FFF2-40B4-BE49-F238E27FC236}">
                  <a16:creationId xmlns:a16="http://schemas.microsoft.com/office/drawing/2014/main" id="{F94D2819-1E2D-7340-8672-5F09205BE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8" name="Freeform 43">
              <a:extLst>
                <a:ext uri="{FF2B5EF4-FFF2-40B4-BE49-F238E27FC236}">
                  <a16:creationId xmlns:a16="http://schemas.microsoft.com/office/drawing/2014/main" id="{45425A85-611D-B548-BB20-9E7D0FBAAA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9" name="Freeform 44">
              <a:extLst>
                <a:ext uri="{FF2B5EF4-FFF2-40B4-BE49-F238E27FC236}">
                  <a16:creationId xmlns:a16="http://schemas.microsoft.com/office/drawing/2014/main" id="{4C3716EB-FF5A-514E-9D78-3BA4E25D88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0" name="Freeform 45">
              <a:extLst>
                <a:ext uri="{FF2B5EF4-FFF2-40B4-BE49-F238E27FC236}">
                  <a16:creationId xmlns:a16="http://schemas.microsoft.com/office/drawing/2014/main" id="{EF5AB652-DAD0-F546-9F61-A0BB1383EB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1" name="Freeform 46">
              <a:extLst>
                <a:ext uri="{FF2B5EF4-FFF2-40B4-BE49-F238E27FC236}">
                  <a16:creationId xmlns:a16="http://schemas.microsoft.com/office/drawing/2014/main" id="{2220178F-EA8B-474F-8F61-2E473C41CC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2" name="Freeform 47">
              <a:extLst>
                <a:ext uri="{FF2B5EF4-FFF2-40B4-BE49-F238E27FC236}">
                  <a16:creationId xmlns:a16="http://schemas.microsoft.com/office/drawing/2014/main" id="{AE1E3A68-9FCA-EB48-8892-3442F02CF9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3" name="Freeform 48">
              <a:extLst>
                <a:ext uri="{FF2B5EF4-FFF2-40B4-BE49-F238E27FC236}">
                  <a16:creationId xmlns:a16="http://schemas.microsoft.com/office/drawing/2014/main" id="{B4931A5B-63AE-6243-8453-D1FAA6254A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4" name="Freeform 49">
              <a:extLst>
                <a:ext uri="{FF2B5EF4-FFF2-40B4-BE49-F238E27FC236}">
                  <a16:creationId xmlns:a16="http://schemas.microsoft.com/office/drawing/2014/main" id="{EFCD2CD9-CC92-6D4B-833D-5685E4B8A8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5" name="Freeform 50">
              <a:extLst>
                <a:ext uri="{FF2B5EF4-FFF2-40B4-BE49-F238E27FC236}">
                  <a16:creationId xmlns:a16="http://schemas.microsoft.com/office/drawing/2014/main" id="{DB3D9E59-7ADE-EB4E-86DF-CB1585212C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6" name="Freeform 51">
              <a:extLst>
                <a:ext uri="{FF2B5EF4-FFF2-40B4-BE49-F238E27FC236}">
                  <a16:creationId xmlns:a16="http://schemas.microsoft.com/office/drawing/2014/main" id="{F340E2AD-0E3B-214E-BCD9-9497AEA72D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7" name="Freeform 52">
              <a:extLst>
                <a:ext uri="{FF2B5EF4-FFF2-40B4-BE49-F238E27FC236}">
                  <a16:creationId xmlns:a16="http://schemas.microsoft.com/office/drawing/2014/main" id="{28BF8AE0-0FE9-A44F-83EC-3AF24FD15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8" name="Freeform 53">
              <a:extLst>
                <a:ext uri="{FF2B5EF4-FFF2-40B4-BE49-F238E27FC236}">
                  <a16:creationId xmlns:a16="http://schemas.microsoft.com/office/drawing/2014/main" id="{E86AA7A2-5D6C-A14E-9816-F60727F28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9" name="Freeform 54">
              <a:extLst>
                <a:ext uri="{FF2B5EF4-FFF2-40B4-BE49-F238E27FC236}">
                  <a16:creationId xmlns:a16="http://schemas.microsoft.com/office/drawing/2014/main" id="{6198B95D-6958-CC4C-9A28-37B947753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0" name="Freeform 55">
              <a:extLst>
                <a:ext uri="{FF2B5EF4-FFF2-40B4-BE49-F238E27FC236}">
                  <a16:creationId xmlns:a16="http://schemas.microsoft.com/office/drawing/2014/main" id="{54FAB00F-B97A-6C41-BD01-04AA92EF8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1" name="Freeform 56">
              <a:extLst>
                <a:ext uri="{FF2B5EF4-FFF2-40B4-BE49-F238E27FC236}">
                  <a16:creationId xmlns:a16="http://schemas.microsoft.com/office/drawing/2014/main" id="{C5997B5C-8F1C-E345-BD5B-A8D9533BE1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2" name="Freeform 45">
              <a:extLst>
                <a:ext uri="{FF2B5EF4-FFF2-40B4-BE49-F238E27FC236}">
                  <a16:creationId xmlns:a16="http://schemas.microsoft.com/office/drawing/2014/main" id="{3649FFA8-E7EF-9240-8ADE-51BBD9CA4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3" name="Freeform 31">
              <a:extLst>
                <a:ext uri="{FF2B5EF4-FFF2-40B4-BE49-F238E27FC236}">
                  <a16:creationId xmlns:a16="http://schemas.microsoft.com/office/drawing/2014/main" id="{38299AAE-F138-B94C-A00F-6087895554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81430" y="585377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B095E82-C44B-F844-B0D5-46AAD58C59A9}"/>
              </a:ext>
            </a:extLst>
          </p:cNvPr>
          <p:cNvGrpSpPr/>
          <p:nvPr/>
        </p:nvGrpSpPr>
        <p:grpSpPr>
          <a:xfrm>
            <a:off x="-2080870" y="-4578237"/>
            <a:ext cx="17041188" cy="6786207"/>
            <a:chOff x="-1389153" y="-5087209"/>
            <a:chExt cx="17041188" cy="6786207"/>
          </a:xfrm>
        </p:grpSpPr>
        <p:sp>
          <p:nvSpPr>
            <p:cNvPr id="265" name="Freeform 3">
              <a:extLst>
                <a:ext uri="{FF2B5EF4-FFF2-40B4-BE49-F238E27FC236}">
                  <a16:creationId xmlns:a16="http://schemas.microsoft.com/office/drawing/2014/main" id="{B3886A38-8C87-9F48-854C-BE02868D8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6" name="Freeform 4">
              <a:extLst>
                <a:ext uri="{FF2B5EF4-FFF2-40B4-BE49-F238E27FC236}">
                  <a16:creationId xmlns:a16="http://schemas.microsoft.com/office/drawing/2014/main" id="{07ACC8E9-F59F-D64B-BC2D-0B01F67581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7" name="Freeform 5">
              <a:extLst>
                <a:ext uri="{FF2B5EF4-FFF2-40B4-BE49-F238E27FC236}">
                  <a16:creationId xmlns:a16="http://schemas.microsoft.com/office/drawing/2014/main" id="{05D2CE50-E2F4-6548-9AAB-AD83728E0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8" name="Freeform 6">
              <a:extLst>
                <a:ext uri="{FF2B5EF4-FFF2-40B4-BE49-F238E27FC236}">
                  <a16:creationId xmlns:a16="http://schemas.microsoft.com/office/drawing/2014/main" id="{79977137-38F4-5840-A3F4-6675CE7724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9" name="Freeform 7">
              <a:extLst>
                <a:ext uri="{FF2B5EF4-FFF2-40B4-BE49-F238E27FC236}">
                  <a16:creationId xmlns:a16="http://schemas.microsoft.com/office/drawing/2014/main" id="{CC6538B9-BCB6-6C46-8309-B37532C01E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77CBB599-23C5-E641-A108-557607DD2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05FEECB4-3885-AF4D-A1F2-742631CFF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2" name="Freeform 10">
              <a:extLst>
                <a:ext uri="{FF2B5EF4-FFF2-40B4-BE49-F238E27FC236}">
                  <a16:creationId xmlns:a16="http://schemas.microsoft.com/office/drawing/2014/main" id="{2264377A-8CD9-D14E-8962-3E965A598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3" name="Freeform 11">
              <a:extLst>
                <a:ext uri="{FF2B5EF4-FFF2-40B4-BE49-F238E27FC236}">
                  <a16:creationId xmlns:a16="http://schemas.microsoft.com/office/drawing/2014/main" id="{0B85DDC1-4507-BB47-87FA-CA6A798005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4" name="Freeform 12">
              <a:extLst>
                <a:ext uri="{FF2B5EF4-FFF2-40B4-BE49-F238E27FC236}">
                  <a16:creationId xmlns:a16="http://schemas.microsoft.com/office/drawing/2014/main" id="{21868A7B-0E18-2A4E-9563-F3393A2F2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5" name="Freeform 13">
              <a:extLst>
                <a:ext uri="{FF2B5EF4-FFF2-40B4-BE49-F238E27FC236}">
                  <a16:creationId xmlns:a16="http://schemas.microsoft.com/office/drawing/2014/main" id="{91516294-F5BF-F445-A404-84B185E4F1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6" name="Freeform 14">
              <a:extLst>
                <a:ext uri="{FF2B5EF4-FFF2-40B4-BE49-F238E27FC236}">
                  <a16:creationId xmlns:a16="http://schemas.microsoft.com/office/drawing/2014/main" id="{CE961ECF-EACD-5E44-9EB6-D3AEC6071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7" name="Freeform 15">
              <a:extLst>
                <a:ext uri="{FF2B5EF4-FFF2-40B4-BE49-F238E27FC236}">
                  <a16:creationId xmlns:a16="http://schemas.microsoft.com/office/drawing/2014/main" id="{C25D09E6-CE5D-7448-AEE4-5D4D458A76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8" name="Freeform 16">
              <a:extLst>
                <a:ext uri="{FF2B5EF4-FFF2-40B4-BE49-F238E27FC236}">
                  <a16:creationId xmlns:a16="http://schemas.microsoft.com/office/drawing/2014/main" id="{FDF5BC5F-6A44-0443-8CC1-8CC77E4441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9" name="Freeform 17">
              <a:extLst>
                <a:ext uri="{FF2B5EF4-FFF2-40B4-BE49-F238E27FC236}">
                  <a16:creationId xmlns:a16="http://schemas.microsoft.com/office/drawing/2014/main" id="{FFB5BE61-E23F-E746-BEAD-4F392BAD66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0" name="Freeform 18">
              <a:extLst>
                <a:ext uri="{FF2B5EF4-FFF2-40B4-BE49-F238E27FC236}">
                  <a16:creationId xmlns:a16="http://schemas.microsoft.com/office/drawing/2014/main" id="{D22E3F26-837D-E14A-B1F4-FC1377F48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6EA0C504-ECCA-AF4B-9A56-837C91070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7240AC2A-12A4-954A-A720-6806249545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3" name="Freeform 21">
              <a:extLst>
                <a:ext uri="{FF2B5EF4-FFF2-40B4-BE49-F238E27FC236}">
                  <a16:creationId xmlns:a16="http://schemas.microsoft.com/office/drawing/2014/main" id="{87230842-DCB3-D44A-B843-7E5429B9A3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4" name="Freeform 22">
              <a:extLst>
                <a:ext uri="{FF2B5EF4-FFF2-40B4-BE49-F238E27FC236}">
                  <a16:creationId xmlns:a16="http://schemas.microsoft.com/office/drawing/2014/main" id="{BD5FDF4A-013B-564E-9604-851926CBAA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5" name="Freeform 23">
              <a:extLst>
                <a:ext uri="{FF2B5EF4-FFF2-40B4-BE49-F238E27FC236}">
                  <a16:creationId xmlns:a16="http://schemas.microsoft.com/office/drawing/2014/main" id="{F65E5443-7A24-D745-A54F-592131D8EB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6" name="Freeform 24">
              <a:extLst>
                <a:ext uri="{FF2B5EF4-FFF2-40B4-BE49-F238E27FC236}">
                  <a16:creationId xmlns:a16="http://schemas.microsoft.com/office/drawing/2014/main" id="{4DA1BB47-16BB-8241-97D0-3F7AC81F28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7" name="Freeform 25">
              <a:extLst>
                <a:ext uri="{FF2B5EF4-FFF2-40B4-BE49-F238E27FC236}">
                  <a16:creationId xmlns:a16="http://schemas.microsoft.com/office/drawing/2014/main" id="{53D46146-A968-8843-9D44-DE5845A776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8" name="Freeform 26">
              <a:extLst>
                <a:ext uri="{FF2B5EF4-FFF2-40B4-BE49-F238E27FC236}">
                  <a16:creationId xmlns:a16="http://schemas.microsoft.com/office/drawing/2014/main" id="{B8DBF0A4-E5D8-BE4C-99BD-07DEB56DB3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9" name="Freeform 27">
              <a:extLst>
                <a:ext uri="{FF2B5EF4-FFF2-40B4-BE49-F238E27FC236}">
                  <a16:creationId xmlns:a16="http://schemas.microsoft.com/office/drawing/2014/main" id="{EC1391AD-4C1A-E643-88FE-D90B2F9A6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0" name="Freeform 28">
              <a:extLst>
                <a:ext uri="{FF2B5EF4-FFF2-40B4-BE49-F238E27FC236}">
                  <a16:creationId xmlns:a16="http://schemas.microsoft.com/office/drawing/2014/main" id="{070B26F5-0400-BA47-A4F9-800D9A8EC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1" name="Freeform 29">
              <a:extLst>
                <a:ext uri="{FF2B5EF4-FFF2-40B4-BE49-F238E27FC236}">
                  <a16:creationId xmlns:a16="http://schemas.microsoft.com/office/drawing/2014/main" id="{621A3010-60F4-FE40-9450-43EDB4B35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2" name="Freeform 4">
              <a:extLst>
                <a:ext uri="{FF2B5EF4-FFF2-40B4-BE49-F238E27FC236}">
                  <a16:creationId xmlns:a16="http://schemas.microsoft.com/office/drawing/2014/main" id="{AFCE6F3E-46F7-2A43-B0ED-3D6FCF85B5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3" name="Freeform 6">
              <a:extLst>
                <a:ext uri="{FF2B5EF4-FFF2-40B4-BE49-F238E27FC236}">
                  <a16:creationId xmlns:a16="http://schemas.microsoft.com/office/drawing/2014/main" id="{49613CED-5ED3-6547-943C-9030AC68D5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39051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750">
        <p:split orient="vert"/>
      </p:transition>
    </mc:Choice>
    <mc:Fallback>
      <p:transition spd="slow" advTm="275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CD399F-23E0-3C4A-B871-1856D5AD4D60}"/>
              </a:ext>
            </a:extLst>
          </p:cNvPr>
          <p:cNvSpPr txBox="1"/>
          <p:nvPr/>
        </p:nvSpPr>
        <p:spPr>
          <a:xfrm>
            <a:off x="2456509" y="1768108"/>
            <a:ext cx="76350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Oxygen" panose="02000503000000090004" pitchFamily="2" charset="77"/>
                <a:ea typeface="Lato Light" panose="020F0502020204030203" pitchFamily="34" charset="0"/>
                <a:cs typeface="Arima Madurai Light" pitchFamily="2" charset="77"/>
              </a:rPr>
              <a:t>Нам понадобится:</a:t>
            </a:r>
            <a:endParaRPr lang="ru-RU" sz="3200" dirty="0" smtClean="0">
              <a:latin typeface="Oxygen" panose="02000503000000090004" pitchFamily="2" charset="77"/>
              <a:ea typeface="Lato Light" panose="020F0502020204030203" pitchFamily="34" charset="0"/>
              <a:cs typeface="Arima Madurai Light" pitchFamily="2" charset="77"/>
            </a:endParaRPr>
          </a:p>
          <a:p>
            <a:pPr marL="342900" indent="-342900" algn="ctr">
              <a:buFontTx/>
              <a:buChar char="-"/>
            </a:pPr>
            <a:r>
              <a:rPr lang="ru-RU" sz="3200" dirty="0" smtClean="0">
                <a:latin typeface="Oxygen" panose="02000503000000090004" pitchFamily="2" charset="77"/>
                <a:ea typeface="Lato Light" panose="020F0502020204030203" pitchFamily="34" charset="0"/>
                <a:cs typeface="Arima Madurai Light" pitchFamily="2" charset="77"/>
              </a:rPr>
              <a:t>Цветная бумага (квадрат 21 см </a:t>
            </a:r>
            <a:r>
              <a:rPr lang="en-US" sz="3200" dirty="0" smtClean="0">
                <a:latin typeface="Oxygen" panose="02000503000000090004" pitchFamily="2" charset="77"/>
                <a:ea typeface="Lato Light" panose="020F0502020204030203" pitchFamily="34" charset="0"/>
                <a:cs typeface="Arima Madurai Light" pitchFamily="2" charset="77"/>
              </a:rPr>
              <a:t>x </a:t>
            </a:r>
            <a:r>
              <a:rPr lang="ru-RU" sz="3200" dirty="0" smtClean="0">
                <a:latin typeface="Oxygen" panose="02000503000000090004" pitchFamily="2" charset="77"/>
                <a:ea typeface="Lato Light" panose="020F0502020204030203" pitchFamily="34" charset="0"/>
                <a:cs typeface="Arima Madurai Light" pitchFamily="2" charset="77"/>
              </a:rPr>
              <a:t>21 см)</a:t>
            </a:r>
          </a:p>
          <a:p>
            <a:pPr marL="342900" indent="-342900" algn="ctr">
              <a:buFontTx/>
              <a:buChar char="-"/>
            </a:pPr>
            <a:r>
              <a:rPr lang="ru-RU" sz="3200" dirty="0" smtClean="0">
                <a:latin typeface="Oxygen" panose="02000503000000090004" pitchFamily="2" charset="77"/>
                <a:ea typeface="Lato Light" panose="020F0502020204030203" pitchFamily="34" charset="0"/>
                <a:cs typeface="Arima Madurai Light" pitchFamily="2" charset="77"/>
              </a:rPr>
              <a:t>Ножницы</a:t>
            </a:r>
          </a:p>
          <a:p>
            <a:pPr marL="342900" indent="-342900" algn="ctr">
              <a:buFontTx/>
              <a:buChar char="-"/>
            </a:pPr>
            <a:r>
              <a:rPr lang="ru-RU" sz="3200" dirty="0" smtClean="0">
                <a:latin typeface="Oxygen" panose="02000503000000090004" pitchFamily="2" charset="77"/>
                <a:ea typeface="Lato Light" panose="020F0502020204030203" pitchFamily="34" charset="0"/>
                <a:cs typeface="Arima Madurai Light" pitchFamily="2" charset="77"/>
              </a:rPr>
              <a:t>Фломастер</a:t>
            </a:r>
          </a:p>
          <a:p>
            <a:pPr marL="342900" indent="-342900" algn="ctr">
              <a:buFontTx/>
              <a:buChar char="-"/>
            </a:pPr>
            <a:r>
              <a:rPr lang="ru-RU" sz="3200" dirty="0" smtClean="0">
                <a:latin typeface="Oxygen" panose="02000503000000090004" pitchFamily="2" charset="77"/>
                <a:ea typeface="Lato Light" panose="020F0502020204030203" pitchFamily="34" charset="0"/>
                <a:cs typeface="Arima Madurai Light" pitchFamily="2" charset="77"/>
              </a:rPr>
              <a:t>Хорошее настроение </a:t>
            </a:r>
            <a:endParaRPr lang="en-US" sz="3200" dirty="0">
              <a:latin typeface="Oxygen" panose="02000503000000090004" pitchFamily="2" charset="77"/>
              <a:ea typeface="Lato Light" panose="020F0502020204030203" pitchFamily="34" charset="0"/>
              <a:cs typeface="Arima Madurai 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097C74-47E3-8641-B7A9-8841213445E6}"/>
              </a:ext>
            </a:extLst>
          </p:cNvPr>
          <p:cNvSpPr txBox="1"/>
          <p:nvPr/>
        </p:nvSpPr>
        <p:spPr>
          <a:xfrm>
            <a:off x="-1061509" y="1203443"/>
            <a:ext cx="6771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spc="300" dirty="0">
              <a:solidFill>
                <a:schemeClr val="tx2"/>
              </a:solidFill>
              <a:latin typeface="Oxygen" panose="02000503000000090004" pitchFamily="2" charset="77"/>
              <a:ea typeface="Nunito Bold" charset="0"/>
              <a:cs typeface="Arima Madurai Black" pitchFamily="2" charset="77"/>
            </a:endParaRPr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E75FE0C4-B43F-FF45-9D33-DD4DBD650B58}"/>
              </a:ext>
            </a:extLst>
          </p:cNvPr>
          <p:cNvGrpSpPr/>
          <p:nvPr/>
        </p:nvGrpSpPr>
        <p:grpSpPr>
          <a:xfrm>
            <a:off x="-1208456" y="-4756193"/>
            <a:ext cx="17041188" cy="6786207"/>
            <a:chOff x="-1389153" y="-5087209"/>
            <a:chExt cx="17041188" cy="6786207"/>
          </a:xfrm>
        </p:grpSpPr>
        <p:sp>
          <p:nvSpPr>
            <p:cNvPr id="256" name="Freeform 3">
              <a:extLst>
                <a:ext uri="{FF2B5EF4-FFF2-40B4-BE49-F238E27FC236}">
                  <a16:creationId xmlns:a16="http://schemas.microsoft.com/office/drawing/2014/main" id="{9869175F-DE33-F043-A5E9-BF2AF6BFB3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7" name="Freeform 4">
              <a:extLst>
                <a:ext uri="{FF2B5EF4-FFF2-40B4-BE49-F238E27FC236}">
                  <a16:creationId xmlns:a16="http://schemas.microsoft.com/office/drawing/2014/main" id="{EAD8C902-4995-A347-AE93-1E2602308A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8" name="Freeform 5">
              <a:extLst>
                <a:ext uri="{FF2B5EF4-FFF2-40B4-BE49-F238E27FC236}">
                  <a16:creationId xmlns:a16="http://schemas.microsoft.com/office/drawing/2014/main" id="{117F46D0-83EC-434C-92B3-F64911DCE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9" name="Freeform 6">
              <a:extLst>
                <a:ext uri="{FF2B5EF4-FFF2-40B4-BE49-F238E27FC236}">
                  <a16:creationId xmlns:a16="http://schemas.microsoft.com/office/drawing/2014/main" id="{0FF51881-675D-CA4C-B157-0E2B56849E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0" name="Freeform 7">
              <a:extLst>
                <a:ext uri="{FF2B5EF4-FFF2-40B4-BE49-F238E27FC236}">
                  <a16:creationId xmlns:a16="http://schemas.microsoft.com/office/drawing/2014/main" id="{5EF02033-E17B-B54D-8A7A-847F2485CB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1" name="Freeform 8">
              <a:extLst>
                <a:ext uri="{FF2B5EF4-FFF2-40B4-BE49-F238E27FC236}">
                  <a16:creationId xmlns:a16="http://schemas.microsoft.com/office/drawing/2014/main" id="{DBF45513-ECA9-4B40-BE4C-23541D5F80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2" name="Freeform 9">
              <a:extLst>
                <a:ext uri="{FF2B5EF4-FFF2-40B4-BE49-F238E27FC236}">
                  <a16:creationId xmlns:a16="http://schemas.microsoft.com/office/drawing/2014/main" id="{94BF974D-C7C0-584A-B7BE-CBC56D83B4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3" name="Freeform 10">
              <a:extLst>
                <a:ext uri="{FF2B5EF4-FFF2-40B4-BE49-F238E27FC236}">
                  <a16:creationId xmlns:a16="http://schemas.microsoft.com/office/drawing/2014/main" id="{164FE4A2-A2B4-2B4C-96F2-C01209C4A3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4" name="Freeform 11">
              <a:extLst>
                <a:ext uri="{FF2B5EF4-FFF2-40B4-BE49-F238E27FC236}">
                  <a16:creationId xmlns:a16="http://schemas.microsoft.com/office/drawing/2014/main" id="{3D946C52-0220-D846-A186-C156118F81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5" name="Freeform 12">
              <a:extLst>
                <a:ext uri="{FF2B5EF4-FFF2-40B4-BE49-F238E27FC236}">
                  <a16:creationId xmlns:a16="http://schemas.microsoft.com/office/drawing/2014/main" id="{CB6B0F13-EA60-8642-B350-C8D837B1FF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6" name="Freeform 13">
              <a:extLst>
                <a:ext uri="{FF2B5EF4-FFF2-40B4-BE49-F238E27FC236}">
                  <a16:creationId xmlns:a16="http://schemas.microsoft.com/office/drawing/2014/main" id="{262C8977-7B9E-DF48-BF27-9E464C1E2F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7" name="Freeform 14">
              <a:extLst>
                <a:ext uri="{FF2B5EF4-FFF2-40B4-BE49-F238E27FC236}">
                  <a16:creationId xmlns:a16="http://schemas.microsoft.com/office/drawing/2014/main" id="{ED22CC2E-B9FC-2446-8E67-A10AC04414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8" name="Freeform 15">
              <a:extLst>
                <a:ext uri="{FF2B5EF4-FFF2-40B4-BE49-F238E27FC236}">
                  <a16:creationId xmlns:a16="http://schemas.microsoft.com/office/drawing/2014/main" id="{0C3C50A7-13DE-F04A-BBFA-4B2EC65AB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9" name="Freeform 16">
              <a:extLst>
                <a:ext uri="{FF2B5EF4-FFF2-40B4-BE49-F238E27FC236}">
                  <a16:creationId xmlns:a16="http://schemas.microsoft.com/office/drawing/2014/main" id="{5C88E4D4-B4F7-0C45-8892-FC0CD4A386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0" name="Freeform 17">
              <a:extLst>
                <a:ext uri="{FF2B5EF4-FFF2-40B4-BE49-F238E27FC236}">
                  <a16:creationId xmlns:a16="http://schemas.microsoft.com/office/drawing/2014/main" id="{AE61C0BB-9987-564E-B325-2F9F33E5DB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1" name="Freeform 18">
              <a:extLst>
                <a:ext uri="{FF2B5EF4-FFF2-40B4-BE49-F238E27FC236}">
                  <a16:creationId xmlns:a16="http://schemas.microsoft.com/office/drawing/2014/main" id="{E7DDC378-3D68-B944-893E-922D2F9781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2" name="Freeform 19">
              <a:extLst>
                <a:ext uri="{FF2B5EF4-FFF2-40B4-BE49-F238E27FC236}">
                  <a16:creationId xmlns:a16="http://schemas.microsoft.com/office/drawing/2014/main" id="{3E8FE949-22C2-B444-AD2D-6303D7CD86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3" name="Freeform 20">
              <a:extLst>
                <a:ext uri="{FF2B5EF4-FFF2-40B4-BE49-F238E27FC236}">
                  <a16:creationId xmlns:a16="http://schemas.microsoft.com/office/drawing/2014/main" id="{A5034CF9-2F07-C945-ABF1-371ED2101D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4" name="Freeform 21">
              <a:extLst>
                <a:ext uri="{FF2B5EF4-FFF2-40B4-BE49-F238E27FC236}">
                  <a16:creationId xmlns:a16="http://schemas.microsoft.com/office/drawing/2014/main" id="{053758BB-6B62-DA41-B911-6E5798CB2C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5" name="Freeform 22">
              <a:extLst>
                <a:ext uri="{FF2B5EF4-FFF2-40B4-BE49-F238E27FC236}">
                  <a16:creationId xmlns:a16="http://schemas.microsoft.com/office/drawing/2014/main" id="{BE1F9D09-68B0-3646-87E7-551A286DB7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6" name="Freeform 23">
              <a:extLst>
                <a:ext uri="{FF2B5EF4-FFF2-40B4-BE49-F238E27FC236}">
                  <a16:creationId xmlns:a16="http://schemas.microsoft.com/office/drawing/2014/main" id="{DF1CEEBE-EC20-334A-9D95-4984FC86CF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7" name="Freeform 24">
              <a:extLst>
                <a:ext uri="{FF2B5EF4-FFF2-40B4-BE49-F238E27FC236}">
                  <a16:creationId xmlns:a16="http://schemas.microsoft.com/office/drawing/2014/main" id="{7338C604-A9E1-7D44-A306-6DADE7DF67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8" name="Freeform 25">
              <a:extLst>
                <a:ext uri="{FF2B5EF4-FFF2-40B4-BE49-F238E27FC236}">
                  <a16:creationId xmlns:a16="http://schemas.microsoft.com/office/drawing/2014/main" id="{F390F4D8-AA59-E841-97D4-602C2D55D9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9" name="Freeform 26">
              <a:extLst>
                <a:ext uri="{FF2B5EF4-FFF2-40B4-BE49-F238E27FC236}">
                  <a16:creationId xmlns:a16="http://schemas.microsoft.com/office/drawing/2014/main" id="{0D0AD64D-E0EF-004D-93EC-1B448A7F70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0" name="Freeform 27">
              <a:extLst>
                <a:ext uri="{FF2B5EF4-FFF2-40B4-BE49-F238E27FC236}">
                  <a16:creationId xmlns:a16="http://schemas.microsoft.com/office/drawing/2014/main" id="{379531DB-B19B-3547-90C8-8BE147C6E2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1" name="Freeform 28">
              <a:extLst>
                <a:ext uri="{FF2B5EF4-FFF2-40B4-BE49-F238E27FC236}">
                  <a16:creationId xmlns:a16="http://schemas.microsoft.com/office/drawing/2014/main" id="{214D3997-09D1-9148-941E-9EA53932DF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2" name="Freeform 29">
              <a:extLst>
                <a:ext uri="{FF2B5EF4-FFF2-40B4-BE49-F238E27FC236}">
                  <a16:creationId xmlns:a16="http://schemas.microsoft.com/office/drawing/2014/main" id="{8B5A44EA-0ED3-474A-BBF8-D663FCAFA1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3" name="Freeform 4">
              <a:extLst>
                <a:ext uri="{FF2B5EF4-FFF2-40B4-BE49-F238E27FC236}">
                  <a16:creationId xmlns:a16="http://schemas.microsoft.com/office/drawing/2014/main" id="{9B84A746-5660-9D46-8986-74935C0105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4" name="Freeform 6">
              <a:extLst>
                <a:ext uri="{FF2B5EF4-FFF2-40B4-BE49-F238E27FC236}">
                  <a16:creationId xmlns:a16="http://schemas.microsoft.com/office/drawing/2014/main" id="{5A37C9CA-E52A-7543-B19F-9B38250B1A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CBB18D38-35F6-624B-B436-867338FC5D79}"/>
              </a:ext>
            </a:extLst>
          </p:cNvPr>
          <p:cNvGrpSpPr/>
          <p:nvPr/>
        </p:nvGrpSpPr>
        <p:grpSpPr>
          <a:xfrm>
            <a:off x="-2422178" y="4898662"/>
            <a:ext cx="14922466" cy="4506760"/>
            <a:chOff x="-2422178" y="5261733"/>
            <a:chExt cx="14922466" cy="4506760"/>
          </a:xfrm>
        </p:grpSpPr>
        <p:sp>
          <p:nvSpPr>
            <p:cNvPr id="286" name="Freeform 30">
              <a:extLst>
                <a:ext uri="{FF2B5EF4-FFF2-40B4-BE49-F238E27FC236}">
                  <a16:creationId xmlns:a16="http://schemas.microsoft.com/office/drawing/2014/main" id="{21FE0DFC-3D4E-C64F-8C7E-D121D4FB6E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7" name="Freeform 31">
              <a:extLst>
                <a:ext uri="{FF2B5EF4-FFF2-40B4-BE49-F238E27FC236}">
                  <a16:creationId xmlns:a16="http://schemas.microsoft.com/office/drawing/2014/main" id="{E2169DD4-F44F-2E44-9CDF-68ADAD8861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8" name="Freeform 32">
              <a:extLst>
                <a:ext uri="{FF2B5EF4-FFF2-40B4-BE49-F238E27FC236}">
                  <a16:creationId xmlns:a16="http://schemas.microsoft.com/office/drawing/2014/main" id="{309CCEAB-9CF8-A94F-88B1-9D4553EC1C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9" name="Freeform 33">
              <a:extLst>
                <a:ext uri="{FF2B5EF4-FFF2-40B4-BE49-F238E27FC236}">
                  <a16:creationId xmlns:a16="http://schemas.microsoft.com/office/drawing/2014/main" id="{18BC423E-0BF7-D04B-B47F-BDB148EF04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0" name="Freeform 34">
              <a:extLst>
                <a:ext uri="{FF2B5EF4-FFF2-40B4-BE49-F238E27FC236}">
                  <a16:creationId xmlns:a16="http://schemas.microsoft.com/office/drawing/2014/main" id="{628A50CD-9E32-7C42-BDEF-7AC37B231B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1" name="Freeform 35">
              <a:extLst>
                <a:ext uri="{FF2B5EF4-FFF2-40B4-BE49-F238E27FC236}">
                  <a16:creationId xmlns:a16="http://schemas.microsoft.com/office/drawing/2014/main" id="{8C1755D1-6E34-D740-83CC-51F4E75A69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2" name="Freeform 36">
              <a:extLst>
                <a:ext uri="{FF2B5EF4-FFF2-40B4-BE49-F238E27FC236}">
                  <a16:creationId xmlns:a16="http://schemas.microsoft.com/office/drawing/2014/main" id="{FC4766EC-133E-5B49-A44C-86BA159710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3" name="Freeform 37">
              <a:extLst>
                <a:ext uri="{FF2B5EF4-FFF2-40B4-BE49-F238E27FC236}">
                  <a16:creationId xmlns:a16="http://schemas.microsoft.com/office/drawing/2014/main" id="{C3A263C2-8B59-8A44-9D71-BDE65B6C04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4" name="Freeform 38">
              <a:extLst>
                <a:ext uri="{FF2B5EF4-FFF2-40B4-BE49-F238E27FC236}">
                  <a16:creationId xmlns:a16="http://schemas.microsoft.com/office/drawing/2014/main" id="{FE63EFA9-7BF4-BC40-80BF-C3222B5D99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5" name="Freeform 39">
              <a:extLst>
                <a:ext uri="{FF2B5EF4-FFF2-40B4-BE49-F238E27FC236}">
                  <a16:creationId xmlns:a16="http://schemas.microsoft.com/office/drawing/2014/main" id="{D5167229-F0E5-034A-B01B-5EBB114F01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6" name="Freeform 40">
              <a:extLst>
                <a:ext uri="{FF2B5EF4-FFF2-40B4-BE49-F238E27FC236}">
                  <a16:creationId xmlns:a16="http://schemas.microsoft.com/office/drawing/2014/main" id="{524209C4-2F8D-1D43-92BF-387DAFFD7A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7" name="Freeform 41">
              <a:extLst>
                <a:ext uri="{FF2B5EF4-FFF2-40B4-BE49-F238E27FC236}">
                  <a16:creationId xmlns:a16="http://schemas.microsoft.com/office/drawing/2014/main" id="{FC9BA59C-3524-D147-95D4-0E3F8F2A6B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8" name="Freeform 42">
              <a:extLst>
                <a:ext uri="{FF2B5EF4-FFF2-40B4-BE49-F238E27FC236}">
                  <a16:creationId xmlns:a16="http://schemas.microsoft.com/office/drawing/2014/main" id="{1BD95664-5F83-6A4C-8C0B-1340882377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9" name="Freeform 43">
              <a:extLst>
                <a:ext uri="{FF2B5EF4-FFF2-40B4-BE49-F238E27FC236}">
                  <a16:creationId xmlns:a16="http://schemas.microsoft.com/office/drawing/2014/main" id="{1425FF9F-3D8C-794F-8B81-ED8C7CD702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0" name="Freeform 44">
              <a:extLst>
                <a:ext uri="{FF2B5EF4-FFF2-40B4-BE49-F238E27FC236}">
                  <a16:creationId xmlns:a16="http://schemas.microsoft.com/office/drawing/2014/main" id="{CA6CF8AC-274F-4D42-873F-3063C04219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1" name="Freeform 45">
              <a:extLst>
                <a:ext uri="{FF2B5EF4-FFF2-40B4-BE49-F238E27FC236}">
                  <a16:creationId xmlns:a16="http://schemas.microsoft.com/office/drawing/2014/main" id="{B3BFABAE-0782-2849-A12B-A92094C9B2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2" name="Freeform 46">
              <a:extLst>
                <a:ext uri="{FF2B5EF4-FFF2-40B4-BE49-F238E27FC236}">
                  <a16:creationId xmlns:a16="http://schemas.microsoft.com/office/drawing/2014/main" id="{1E259E82-A34F-834B-B95D-62719FB47B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3" name="Freeform 47">
              <a:extLst>
                <a:ext uri="{FF2B5EF4-FFF2-40B4-BE49-F238E27FC236}">
                  <a16:creationId xmlns:a16="http://schemas.microsoft.com/office/drawing/2014/main" id="{1E14DAC4-48B9-5A4A-920E-E2F707B512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4" name="Freeform 48">
              <a:extLst>
                <a:ext uri="{FF2B5EF4-FFF2-40B4-BE49-F238E27FC236}">
                  <a16:creationId xmlns:a16="http://schemas.microsoft.com/office/drawing/2014/main" id="{950D3C69-0B71-A34F-8B81-BE52278DFD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5" name="Freeform 49">
              <a:extLst>
                <a:ext uri="{FF2B5EF4-FFF2-40B4-BE49-F238E27FC236}">
                  <a16:creationId xmlns:a16="http://schemas.microsoft.com/office/drawing/2014/main" id="{C3519109-AA2F-354E-AB89-AAF13EF44A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6" name="Freeform 50">
              <a:extLst>
                <a:ext uri="{FF2B5EF4-FFF2-40B4-BE49-F238E27FC236}">
                  <a16:creationId xmlns:a16="http://schemas.microsoft.com/office/drawing/2014/main" id="{0FDF08E1-908A-6348-A01D-167B862E2B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7" name="Freeform 51">
              <a:extLst>
                <a:ext uri="{FF2B5EF4-FFF2-40B4-BE49-F238E27FC236}">
                  <a16:creationId xmlns:a16="http://schemas.microsoft.com/office/drawing/2014/main" id="{A9B54F35-62C1-B04D-BDB9-8D2BF233FD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8" name="Freeform 52">
              <a:extLst>
                <a:ext uri="{FF2B5EF4-FFF2-40B4-BE49-F238E27FC236}">
                  <a16:creationId xmlns:a16="http://schemas.microsoft.com/office/drawing/2014/main" id="{6F44C535-78B2-704D-AB12-B424369D11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9" name="Freeform 53">
              <a:extLst>
                <a:ext uri="{FF2B5EF4-FFF2-40B4-BE49-F238E27FC236}">
                  <a16:creationId xmlns:a16="http://schemas.microsoft.com/office/drawing/2014/main" id="{A1B8D8F2-4BDB-E143-B742-71507A0C6F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0" name="Freeform 54">
              <a:extLst>
                <a:ext uri="{FF2B5EF4-FFF2-40B4-BE49-F238E27FC236}">
                  <a16:creationId xmlns:a16="http://schemas.microsoft.com/office/drawing/2014/main" id="{732D5895-E745-184E-B704-64BA1913C7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1" name="Freeform 55">
              <a:extLst>
                <a:ext uri="{FF2B5EF4-FFF2-40B4-BE49-F238E27FC236}">
                  <a16:creationId xmlns:a16="http://schemas.microsoft.com/office/drawing/2014/main" id="{7420C350-D0C7-A343-BA46-054F1840FD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2" name="Freeform 56">
              <a:extLst>
                <a:ext uri="{FF2B5EF4-FFF2-40B4-BE49-F238E27FC236}">
                  <a16:creationId xmlns:a16="http://schemas.microsoft.com/office/drawing/2014/main" id="{21FFB029-AE81-D748-9605-0F43E4C581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3" name="Freeform 45">
              <a:extLst>
                <a:ext uri="{FF2B5EF4-FFF2-40B4-BE49-F238E27FC236}">
                  <a16:creationId xmlns:a16="http://schemas.microsoft.com/office/drawing/2014/main" id="{E9987DA6-9A5D-B349-959B-AAC22BEEE4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4" name="Freeform 31">
              <a:extLst>
                <a:ext uri="{FF2B5EF4-FFF2-40B4-BE49-F238E27FC236}">
                  <a16:creationId xmlns:a16="http://schemas.microsoft.com/office/drawing/2014/main" id="{4BB6D4E8-56DE-A146-875E-59D3F2BE7D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81430" y="585377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13306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564">
        <p:split orient="vert"/>
      </p:transition>
    </mc:Choice>
    <mc:Fallback>
      <p:transition spd="slow" advTm="456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041" y="954372"/>
            <a:ext cx="5178305" cy="4839823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AC36E467-FDE9-F443-B700-9788145C311B}"/>
              </a:ext>
            </a:extLst>
          </p:cNvPr>
          <p:cNvGrpSpPr/>
          <p:nvPr/>
        </p:nvGrpSpPr>
        <p:grpSpPr>
          <a:xfrm>
            <a:off x="-2368451" y="4906810"/>
            <a:ext cx="14922466" cy="4506760"/>
            <a:chOff x="-2422178" y="5261733"/>
            <a:chExt cx="14922466" cy="4506760"/>
          </a:xfrm>
        </p:grpSpPr>
        <p:sp>
          <p:nvSpPr>
            <p:cNvPr id="295" name="Freeform 30">
              <a:extLst>
                <a:ext uri="{FF2B5EF4-FFF2-40B4-BE49-F238E27FC236}">
                  <a16:creationId xmlns:a16="http://schemas.microsoft.com/office/drawing/2014/main" id="{0AD6CE31-27AE-6746-9C5C-4534BCB2E0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6" name="Freeform 31">
              <a:extLst>
                <a:ext uri="{FF2B5EF4-FFF2-40B4-BE49-F238E27FC236}">
                  <a16:creationId xmlns:a16="http://schemas.microsoft.com/office/drawing/2014/main" id="{8D93438C-7291-9248-B8CB-4DB6A9C70D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7" name="Freeform 32">
              <a:extLst>
                <a:ext uri="{FF2B5EF4-FFF2-40B4-BE49-F238E27FC236}">
                  <a16:creationId xmlns:a16="http://schemas.microsoft.com/office/drawing/2014/main" id="{B3FE1E66-C1DD-3443-A1DF-05A84D50BF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8" name="Freeform 33">
              <a:extLst>
                <a:ext uri="{FF2B5EF4-FFF2-40B4-BE49-F238E27FC236}">
                  <a16:creationId xmlns:a16="http://schemas.microsoft.com/office/drawing/2014/main" id="{45E533AD-7BC8-4046-9FBE-7DEF737B9E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9" name="Freeform 34">
              <a:extLst>
                <a:ext uri="{FF2B5EF4-FFF2-40B4-BE49-F238E27FC236}">
                  <a16:creationId xmlns:a16="http://schemas.microsoft.com/office/drawing/2014/main" id="{90B36195-6006-0540-A746-86D8B8ACDA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0" name="Freeform 35">
              <a:extLst>
                <a:ext uri="{FF2B5EF4-FFF2-40B4-BE49-F238E27FC236}">
                  <a16:creationId xmlns:a16="http://schemas.microsoft.com/office/drawing/2014/main" id="{A74E986E-0CB7-824A-BC60-47E53D0834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1" name="Freeform 36">
              <a:extLst>
                <a:ext uri="{FF2B5EF4-FFF2-40B4-BE49-F238E27FC236}">
                  <a16:creationId xmlns:a16="http://schemas.microsoft.com/office/drawing/2014/main" id="{553A4F68-B0B3-984A-B3BD-0738727F4A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2" name="Freeform 37">
              <a:extLst>
                <a:ext uri="{FF2B5EF4-FFF2-40B4-BE49-F238E27FC236}">
                  <a16:creationId xmlns:a16="http://schemas.microsoft.com/office/drawing/2014/main" id="{A4C59B87-A2B4-2540-9CCD-DDF4CEF8B1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3" name="Freeform 38">
              <a:extLst>
                <a:ext uri="{FF2B5EF4-FFF2-40B4-BE49-F238E27FC236}">
                  <a16:creationId xmlns:a16="http://schemas.microsoft.com/office/drawing/2014/main" id="{455C2783-8B45-6B4A-831C-96B304268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4" name="Freeform 39">
              <a:extLst>
                <a:ext uri="{FF2B5EF4-FFF2-40B4-BE49-F238E27FC236}">
                  <a16:creationId xmlns:a16="http://schemas.microsoft.com/office/drawing/2014/main" id="{DA2FB089-FDE3-474C-8AA2-1357939BCC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5" name="Freeform 40">
              <a:extLst>
                <a:ext uri="{FF2B5EF4-FFF2-40B4-BE49-F238E27FC236}">
                  <a16:creationId xmlns:a16="http://schemas.microsoft.com/office/drawing/2014/main" id="{A2ABAE6C-D4E0-E945-8EC5-16B3CF3243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6" name="Freeform 41">
              <a:extLst>
                <a:ext uri="{FF2B5EF4-FFF2-40B4-BE49-F238E27FC236}">
                  <a16:creationId xmlns:a16="http://schemas.microsoft.com/office/drawing/2014/main" id="{8B88A2E8-A90D-574B-BE00-0708387571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7" name="Freeform 42">
              <a:extLst>
                <a:ext uri="{FF2B5EF4-FFF2-40B4-BE49-F238E27FC236}">
                  <a16:creationId xmlns:a16="http://schemas.microsoft.com/office/drawing/2014/main" id="{F94D2819-1E2D-7340-8672-5F09205BE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8" name="Freeform 43">
              <a:extLst>
                <a:ext uri="{FF2B5EF4-FFF2-40B4-BE49-F238E27FC236}">
                  <a16:creationId xmlns:a16="http://schemas.microsoft.com/office/drawing/2014/main" id="{45425A85-611D-B548-BB20-9E7D0FBAAA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9" name="Freeform 44">
              <a:extLst>
                <a:ext uri="{FF2B5EF4-FFF2-40B4-BE49-F238E27FC236}">
                  <a16:creationId xmlns:a16="http://schemas.microsoft.com/office/drawing/2014/main" id="{4C3716EB-FF5A-514E-9D78-3BA4E25D88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0" name="Freeform 45">
              <a:extLst>
                <a:ext uri="{FF2B5EF4-FFF2-40B4-BE49-F238E27FC236}">
                  <a16:creationId xmlns:a16="http://schemas.microsoft.com/office/drawing/2014/main" id="{EF5AB652-DAD0-F546-9F61-A0BB1383EB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1" name="Freeform 46">
              <a:extLst>
                <a:ext uri="{FF2B5EF4-FFF2-40B4-BE49-F238E27FC236}">
                  <a16:creationId xmlns:a16="http://schemas.microsoft.com/office/drawing/2014/main" id="{2220178F-EA8B-474F-8F61-2E473C41CC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2" name="Freeform 47">
              <a:extLst>
                <a:ext uri="{FF2B5EF4-FFF2-40B4-BE49-F238E27FC236}">
                  <a16:creationId xmlns:a16="http://schemas.microsoft.com/office/drawing/2014/main" id="{AE1E3A68-9FCA-EB48-8892-3442F02CF9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3" name="Freeform 48">
              <a:extLst>
                <a:ext uri="{FF2B5EF4-FFF2-40B4-BE49-F238E27FC236}">
                  <a16:creationId xmlns:a16="http://schemas.microsoft.com/office/drawing/2014/main" id="{B4931A5B-63AE-6243-8453-D1FAA6254A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4" name="Freeform 49">
              <a:extLst>
                <a:ext uri="{FF2B5EF4-FFF2-40B4-BE49-F238E27FC236}">
                  <a16:creationId xmlns:a16="http://schemas.microsoft.com/office/drawing/2014/main" id="{EFCD2CD9-CC92-6D4B-833D-5685E4B8A8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5" name="Freeform 50">
              <a:extLst>
                <a:ext uri="{FF2B5EF4-FFF2-40B4-BE49-F238E27FC236}">
                  <a16:creationId xmlns:a16="http://schemas.microsoft.com/office/drawing/2014/main" id="{DB3D9E59-7ADE-EB4E-86DF-CB1585212C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6" name="Freeform 51">
              <a:extLst>
                <a:ext uri="{FF2B5EF4-FFF2-40B4-BE49-F238E27FC236}">
                  <a16:creationId xmlns:a16="http://schemas.microsoft.com/office/drawing/2014/main" id="{F340E2AD-0E3B-214E-BCD9-9497AEA72D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7" name="Freeform 52">
              <a:extLst>
                <a:ext uri="{FF2B5EF4-FFF2-40B4-BE49-F238E27FC236}">
                  <a16:creationId xmlns:a16="http://schemas.microsoft.com/office/drawing/2014/main" id="{28BF8AE0-0FE9-A44F-83EC-3AF24FD15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8" name="Freeform 53">
              <a:extLst>
                <a:ext uri="{FF2B5EF4-FFF2-40B4-BE49-F238E27FC236}">
                  <a16:creationId xmlns:a16="http://schemas.microsoft.com/office/drawing/2014/main" id="{E86AA7A2-5D6C-A14E-9816-F60727F28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9" name="Freeform 54">
              <a:extLst>
                <a:ext uri="{FF2B5EF4-FFF2-40B4-BE49-F238E27FC236}">
                  <a16:creationId xmlns:a16="http://schemas.microsoft.com/office/drawing/2014/main" id="{6198B95D-6958-CC4C-9A28-37B947753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0" name="Freeform 55">
              <a:extLst>
                <a:ext uri="{FF2B5EF4-FFF2-40B4-BE49-F238E27FC236}">
                  <a16:creationId xmlns:a16="http://schemas.microsoft.com/office/drawing/2014/main" id="{54FAB00F-B97A-6C41-BD01-04AA92EF8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1" name="Freeform 56">
              <a:extLst>
                <a:ext uri="{FF2B5EF4-FFF2-40B4-BE49-F238E27FC236}">
                  <a16:creationId xmlns:a16="http://schemas.microsoft.com/office/drawing/2014/main" id="{C5997B5C-8F1C-E345-BD5B-A8D9533BE1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2" name="Freeform 45">
              <a:extLst>
                <a:ext uri="{FF2B5EF4-FFF2-40B4-BE49-F238E27FC236}">
                  <a16:creationId xmlns:a16="http://schemas.microsoft.com/office/drawing/2014/main" id="{3649FFA8-E7EF-9240-8ADE-51BBD9CA4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3" name="Freeform 31">
              <a:extLst>
                <a:ext uri="{FF2B5EF4-FFF2-40B4-BE49-F238E27FC236}">
                  <a16:creationId xmlns:a16="http://schemas.microsoft.com/office/drawing/2014/main" id="{38299AAE-F138-B94C-A00F-6087895554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81430" y="585377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B095E82-C44B-F844-B0D5-46AAD58C59A9}"/>
              </a:ext>
            </a:extLst>
          </p:cNvPr>
          <p:cNvGrpSpPr/>
          <p:nvPr/>
        </p:nvGrpSpPr>
        <p:grpSpPr>
          <a:xfrm>
            <a:off x="-2080870" y="-4578237"/>
            <a:ext cx="17041188" cy="6786207"/>
            <a:chOff x="-1389153" y="-5087209"/>
            <a:chExt cx="17041188" cy="6786207"/>
          </a:xfrm>
        </p:grpSpPr>
        <p:sp>
          <p:nvSpPr>
            <p:cNvPr id="265" name="Freeform 3">
              <a:extLst>
                <a:ext uri="{FF2B5EF4-FFF2-40B4-BE49-F238E27FC236}">
                  <a16:creationId xmlns:a16="http://schemas.microsoft.com/office/drawing/2014/main" id="{B3886A38-8C87-9F48-854C-BE02868D8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6" name="Freeform 4">
              <a:extLst>
                <a:ext uri="{FF2B5EF4-FFF2-40B4-BE49-F238E27FC236}">
                  <a16:creationId xmlns:a16="http://schemas.microsoft.com/office/drawing/2014/main" id="{07ACC8E9-F59F-D64B-BC2D-0B01F67581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7" name="Freeform 5">
              <a:extLst>
                <a:ext uri="{FF2B5EF4-FFF2-40B4-BE49-F238E27FC236}">
                  <a16:creationId xmlns:a16="http://schemas.microsoft.com/office/drawing/2014/main" id="{05D2CE50-E2F4-6548-9AAB-AD83728E0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8" name="Freeform 6">
              <a:extLst>
                <a:ext uri="{FF2B5EF4-FFF2-40B4-BE49-F238E27FC236}">
                  <a16:creationId xmlns:a16="http://schemas.microsoft.com/office/drawing/2014/main" id="{79977137-38F4-5840-A3F4-6675CE7724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9" name="Freeform 7">
              <a:extLst>
                <a:ext uri="{FF2B5EF4-FFF2-40B4-BE49-F238E27FC236}">
                  <a16:creationId xmlns:a16="http://schemas.microsoft.com/office/drawing/2014/main" id="{CC6538B9-BCB6-6C46-8309-B37532C01E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77CBB599-23C5-E641-A108-557607DD2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05FEECB4-3885-AF4D-A1F2-742631CFF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2" name="Freeform 10">
              <a:extLst>
                <a:ext uri="{FF2B5EF4-FFF2-40B4-BE49-F238E27FC236}">
                  <a16:creationId xmlns:a16="http://schemas.microsoft.com/office/drawing/2014/main" id="{2264377A-8CD9-D14E-8962-3E965A598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3" name="Freeform 11">
              <a:extLst>
                <a:ext uri="{FF2B5EF4-FFF2-40B4-BE49-F238E27FC236}">
                  <a16:creationId xmlns:a16="http://schemas.microsoft.com/office/drawing/2014/main" id="{0B85DDC1-4507-BB47-87FA-CA6A798005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4" name="Freeform 12">
              <a:extLst>
                <a:ext uri="{FF2B5EF4-FFF2-40B4-BE49-F238E27FC236}">
                  <a16:creationId xmlns:a16="http://schemas.microsoft.com/office/drawing/2014/main" id="{21868A7B-0E18-2A4E-9563-F3393A2F2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5" name="Freeform 13">
              <a:extLst>
                <a:ext uri="{FF2B5EF4-FFF2-40B4-BE49-F238E27FC236}">
                  <a16:creationId xmlns:a16="http://schemas.microsoft.com/office/drawing/2014/main" id="{91516294-F5BF-F445-A404-84B185E4F1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6" name="Freeform 14">
              <a:extLst>
                <a:ext uri="{FF2B5EF4-FFF2-40B4-BE49-F238E27FC236}">
                  <a16:creationId xmlns:a16="http://schemas.microsoft.com/office/drawing/2014/main" id="{CE961ECF-EACD-5E44-9EB6-D3AEC6071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7" name="Freeform 15">
              <a:extLst>
                <a:ext uri="{FF2B5EF4-FFF2-40B4-BE49-F238E27FC236}">
                  <a16:creationId xmlns:a16="http://schemas.microsoft.com/office/drawing/2014/main" id="{C25D09E6-CE5D-7448-AEE4-5D4D458A76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8" name="Freeform 16">
              <a:extLst>
                <a:ext uri="{FF2B5EF4-FFF2-40B4-BE49-F238E27FC236}">
                  <a16:creationId xmlns:a16="http://schemas.microsoft.com/office/drawing/2014/main" id="{FDF5BC5F-6A44-0443-8CC1-8CC77E4441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9" name="Freeform 17">
              <a:extLst>
                <a:ext uri="{FF2B5EF4-FFF2-40B4-BE49-F238E27FC236}">
                  <a16:creationId xmlns:a16="http://schemas.microsoft.com/office/drawing/2014/main" id="{FFB5BE61-E23F-E746-BEAD-4F392BAD66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0" name="Freeform 18">
              <a:extLst>
                <a:ext uri="{FF2B5EF4-FFF2-40B4-BE49-F238E27FC236}">
                  <a16:creationId xmlns:a16="http://schemas.microsoft.com/office/drawing/2014/main" id="{D22E3F26-837D-E14A-B1F4-FC1377F48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6EA0C504-ECCA-AF4B-9A56-837C91070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7240AC2A-12A4-954A-A720-6806249545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3" name="Freeform 21">
              <a:extLst>
                <a:ext uri="{FF2B5EF4-FFF2-40B4-BE49-F238E27FC236}">
                  <a16:creationId xmlns:a16="http://schemas.microsoft.com/office/drawing/2014/main" id="{87230842-DCB3-D44A-B843-7E5429B9A3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4" name="Freeform 22">
              <a:extLst>
                <a:ext uri="{FF2B5EF4-FFF2-40B4-BE49-F238E27FC236}">
                  <a16:creationId xmlns:a16="http://schemas.microsoft.com/office/drawing/2014/main" id="{BD5FDF4A-013B-564E-9604-851926CBAA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5" name="Freeform 23">
              <a:extLst>
                <a:ext uri="{FF2B5EF4-FFF2-40B4-BE49-F238E27FC236}">
                  <a16:creationId xmlns:a16="http://schemas.microsoft.com/office/drawing/2014/main" id="{F65E5443-7A24-D745-A54F-592131D8EB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6" name="Freeform 24">
              <a:extLst>
                <a:ext uri="{FF2B5EF4-FFF2-40B4-BE49-F238E27FC236}">
                  <a16:creationId xmlns:a16="http://schemas.microsoft.com/office/drawing/2014/main" id="{4DA1BB47-16BB-8241-97D0-3F7AC81F28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7" name="Freeform 25">
              <a:extLst>
                <a:ext uri="{FF2B5EF4-FFF2-40B4-BE49-F238E27FC236}">
                  <a16:creationId xmlns:a16="http://schemas.microsoft.com/office/drawing/2014/main" id="{53D46146-A968-8843-9D44-DE5845A776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8" name="Freeform 26">
              <a:extLst>
                <a:ext uri="{FF2B5EF4-FFF2-40B4-BE49-F238E27FC236}">
                  <a16:creationId xmlns:a16="http://schemas.microsoft.com/office/drawing/2014/main" id="{B8DBF0A4-E5D8-BE4C-99BD-07DEB56DB3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9" name="Freeform 27">
              <a:extLst>
                <a:ext uri="{FF2B5EF4-FFF2-40B4-BE49-F238E27FC236}">
                  <a16:creationId xmlns:a16="http://schemas.microsoft.com/office/drawing/2014/main" id="{EC1391AD-4C1A-E643-88FE-D90B2F9A6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0" name="Freeform 28">
              <a:extLst>
                <a:ext uri="{FF2B5EF4-FFF2-40B4-BE49-F238E27FC236}">
                  <a16:creationId xmlns:a16="http://schemas.microsoft.com/office/drawing/2014/main" id="{070B26F5-0400-BA47-A4F9-800D9A8EC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1" name="Freeform 29">
              <a:extLst>
                <a:ext uri="{FF2B5EF4-FFF2-40B4-BE49-F238E27FC236}">
                  <a16:creationId xmlns:a16="http://schemas.microsoft.com/office/drawing/2014/main" id="{621A3010-60F4-FE40-9450-43EDB4B35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2" name="Freeform 4">
              <a:extLst>
                <a:ext uri="{FF2B5EF4-FFF2-40B4-BE49-F238E27FC236}">
                  <a16:creationId xmlns:a16="http://schemas.microsoft.com/office/drawing/2014/main" id="{AFCE6F3E-46F7-2A43-B0ED-3D6FCF85B5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3" name="Freeform 6">
              <a:extLst>
                <a:ext uri="{FF2B5EF4-FFF2-40B4-BE49-F238E27FC236}">
                  <a16:creationId xmlns:a16="http://schemas.microsoft.com/office/drawing/2014/main" id="{49613CED-5ED3-6547-943C-9030AC68D5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60783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545">
        <p:split orient="vert"/>
      </p:transition>
    </mc:Choice>
    <mc:Fallback>
      <p:transition spd="slow" advTm="254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041" y="1432419"/>
            <a:ext cx="5178305" cy="3883728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AC36E467-FDE9-F443-B700-9788145C311B}"/>
              </a:ext>
            </a:extLst>
          </p:cNvPr>
          <p:cNvGrpSpPr/>
          <p:nvPr/>
        </p:nvGrpSpPr>
        <p:grpSpPr>
          <a:xfrm>
            <a:off x="-2368451" y="4906810"/>
            <a:ext cx="14922466" cy="4506760"/>
            <a:chOff x="-2422178" y="5261733"/>
            <a:chExt cx="14922466" cy="4506760"/>
          </a:xfrm>
        </p:grpSpPr>
        <p:sp>
          <p:nvSpPr>
            <p:cNvPr id="295" name="Freeform 30">
              <a:extLst>
                <a:ext uri="{FF2B5EF4-FFF2-40B4-BE49-F238E27FC236}">
                  <a16:creationId xmlns:a16="http://schemas.microsoft.com/office/drawing/2014/main" id="{0AD6CE31-27AE-6746-9C5C-4534BCB2E0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6" name="Freeform 31">
              <a:extLst>
                <a:ext uri="{FF2B5EF4-FFF2-40B4-BE49-F238E27FC236}">
                  <a16:creationId xmlns:a16="http://schemas.microsoft.com/office/drawing/2014/main" id="{8D93438C-7291-9248-B8CB-4DB6A9C70D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7" name="Freeform 32">
              <a:extLst>
                <a:ext uri="{FF2B5EF4-FFF2-40B4-BE49-F238E27FC236}">
                  <a16:creationId xmlns:a16="http://schemas.microsoft.com/office/drawing/2014/main" id="{B3FE1E66-C1DD-3443-A1DF-05A84D50BF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8" name="Freeform 33">
              <a:extLst>
                <a:ext uri="{FF2B5EF4-FFF2-40B4-BE49-F238E27FC236}">
                  <a16:creationId xmlns:a16="http://schemas.microsoft.com/office/drawing/2014/main" id="{45E533AD-7BC8-4046-9FBE-7DEF737B9E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9" name="Freeform 34">
              <a:extLst>
                <a:ext uri="{FF2B5EF4-FFF2-40B4-BE49-F238E27FC236}">
                  <a16:creationId xmlns:a16="http://schemas.microsoft.com/office/drawing/2014/main" id="{90B36195-6006-0540-A746-86D8B8ACDA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0" name="Freeform 35">
              <a:extLst>
                <a:ext uri="{FF2B5EF4-FFF2-40B4-BE49-F238E27FC236}">
                  <a16:creationId xmlns:a16="http://schemas.microsoft.com/office/drawing/2014/main" id="{A74E986E-0CB7-824A-BC60-47E53D0834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1" name="Freeform 36">
              <a:extLst>
                <a:ext uri="{FF2B5EF4-FFF2-40B4-BE49-F238E27FC236}">
                  <a16:creationId xmlns:a16="http://schemas.microsoft.com/office/drawing/2014/main" id="{553A4F68-B0B3-984A-B3BD-0738727F4A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2" name="Freeform 37">
              <a:extLst>
                <a:ext uri="{FF2B5EF4-FFF2-40B4-BE49-F238E27FC236}">
                  <a16:creationId xmlns:a16="http://schemas.microsoft.com/office/drawing/2014/main" id="{A4C59B87-A2B4-2540-9CCD-DDF4CEF8B1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3" name="Freeform 38">
              <a:extLst>
                <a:ext uri="{FF2B5EF4-FFF2-40B4-BE49-F238E27FC236}">
                  <a16:creationId xmlns:a16="http://schemas.microsoft.com/office/drawing/2014/main" id="{455C2783-8B45-6B4A-831C-96B304268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4" name="Freeform 39">
              <a:extLst>
                <a:ext uri="{FF2B5EF4-FFF2-40B4-BE49-F238E27FC236}">
                  <a16:creationId xmlns:a16="http://schemas.microsoft.com/office/drawing/2014/main" id="{DA2FB089-FDE3-474C-8AA2-1357939BCC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5" name="Freeform 40">
              <a:extLst>
                <a:ext uri="{FF2B5EF4-FFF2-40B4-BE49-F238E27FC236}">
                  <a16:creationId xmlns:a16="http://schemas.microsoft.com/office/drawing/2014/main" id="{A2ABAE6C-D4E0-E945-8EC5-16B3CF3243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6" name="Freeform 41">
              <a:extLst>
                <a:ext uri="{FF2B5EF4-FFF2-40B4-BE49-F238E27FC236}">
                  <a16:creationId xmlns:a16="http://schemas.microsoft.com/office/drawing/2014/main" id="{8B88A2E8-A90D-574B-BE00-0708387571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7" name="Freeform 42">
              <a:extLst>
                <a:ext uri="{FF2B5EF4-FFF2-40B4-BE49-F238E27FC236}">
                  <a16:creationId xmlns:a16="http://schemas.microsoft.com/office/drawing/2014/main" id="{F94D2819-1E2D-7340-8672-5F09205BE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8" name="Freeform 43">
              <a:extLst>
                <a:ext uri="{FF2B5EF4-FFF2-40B4-BE49-F238E27FC236}">
                  <a16:creationId xmlns:a16="http://schemas.microsoft.com/office/drawing/2014/main" id="{45425A85-611D-B548-BB20-9E7D0FBAAA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9" name="Freeform 44">
              <a:extLst>
                <a:ext uri="{FF2B5EF4-FFF2-40B4-BE49-F238E27FC236}">
                  <a16:creationId xmlns:a16="http://schemas.microsoft.com/office/drawing/2014/main" id="{4C3716EB-FF5A-514E-9D78-3BA4E25D88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0" name="Freeform 45">
              <a:extLst>
                <a:ext uri="{FF2B5EF4-FFF2-40B4-BE49-F238E27FC236}">
                  <a16:creationId xmlns:a16="http://schemas.microsoft.com/office/drawing/2014/main" id="{EF5AB652-DAD0-F546-9F61-A0BB1383EB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1" name="Freeform 46">
              <a:extLst>
                <a:ext uri="{FF2B5EF4-FFF2-40B4-BE49-F238E27FC236}">
                  <a16:creationId xmlns:a16="http://schemas.microsoft.com/office/drawing/2014/main" id="{2220178F-EA8B-474F-8F61-2E473C41CC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2" name="Freeform 47">
              <a:extLst>
                <a:ext uri="{FF2B5EF4-FFF2-40B4-BE49-F238E27FC236}">
                  <a16:creationId xmlns:a16="http://schemas.microsoft.com/office/drawing/2014/main" id="{AE1E3A68-9FCA-EB48-8892-3442F02CF9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3" name="Freeform 48">
              <a:extLst>
                <a:ext uri="{FF2B5EF4-FFF2-40B4-BE49-F238E27FC236}">
                  <a16:creationId xmlns:a16="http://schemas.microsoft.com/office/drawing/2014/main" id="{B4931A5B-63AE-6243-8453-D1FAA6254A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4" name="Freeform 49">
              <a:extLst>
                <a:ext uri="{FF2B5EF4-FFF2-40B4-BE49-F238E27FC236}">
                  <a16:creationId xmlns:a16="http://schemas.microsoft.com/office/drawing/2014/main" id="{EFCD2CD9-CC92-6D4B-833D-5685E4B8A8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5" name="Freeform 50">
              <a:extLst>
                <a:ext uri="{FF2B5EF4-FFF2-40B4-BE49-F238E27FC236}">
                  <a16:creationId xmlns:a16="http://schemas.microsoft.com/office/drawing/2014/main" id="{DB3D9E59-7ADE-EB4E-86DF-CB1585212C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6" name="Freeform 51">
              <a:extLst>
                <a:ext uri="{FF2B5EF4-FFF2-40B4-BE49-F238E27FC236}">
                  <a16:creationId xmlns:a16="http://schemas.microsoft.com/office/drawing/2014/main" id="{F340E2AD-0E3B-214E-BCD9-9497AEA72D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7" name="Freeform 52">
              <a:extLst>
                <a:ext uri="{FF2B5EF4-FFF2-40B4-BE49-F238E27FC236}">
                  <a16:creationId xmlns:a16="http://schemas.microsoft.com/office/drawing/2014/main" id="{28BF8AE0-0FE9-A44F-83EC-3AF24FD15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8" name="Freeform 53">
              <a:extLst>
                <a:ext uri="{FF2B5EF4-FFF2-40B4-BE49-F238E27FC236}">
                  <a16:creationId xmlns:a16="http://schemas.microsoft.com/office/drawing/2014/main" id="{E86AA7A2-5D6C-A14E-9816-F60727F28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9" name="Freeform 54">
              <a:extLst>
                <a:ext uri="{FF2B5EF4-FFF2-40B4-BE49-F238E27FC236}">
                  <a16:creationId xmlns:a16="http://schemas.microsoft.com/office/drawing/2014/main" id="{6198B95D-6958-CC4C-9A28-37B947753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0" name="Freeform 55">
              <a:extLst>
                <a:ext uri="{FF2B5EF4-FFF2-40B4-BE49-F238E27FC236}">
                  <a16:creationId xmlns:a16="http://schemas.microsoft.com/office/drawing/2014/main" id="{54FAB00F-B97A-6C41-BD01-04AA92EF8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1" name="Freeform 56">
              <a:extLst>
                <a:ext uri="{FF2B5EF4-FFF2-40B4-BE49-F238E27FC236}">
                  <a16:creationId xmlns:a16="http://schemas.microsoft.com/office/drawing/2014/main" id="{C5997B5C-8F1C-E345-BD5B-A8D9533BE1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2" name="Freeform 45">
              <a:extLst>
                <a:ext uri="{FF2B5EF4-FFF2-40B4-BE49-F238E27FC236}">
                  <a16:creationId xmlns:a16="http://schemas.microsoft.com/office/drawing/2014/main" id="{3649FFA8-E7EF-9240-8ADE-51BBD9CA4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3" name="Freeform 31">
              <a:extLst>
                <a:ext uri="{FF2B5EF4-FFF2-40B4-BE49-F238E27FC236}">
                  <a16:creationId xmlns:a16="http://schemas.microsoft.com/office/drawing/2014/main" id="{38299AAE-F138-B94C-A00F-6087895554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81430" y="585377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B095E82-C44B-F844-B0D5-46AAD58C59A9}"/>
              </a:ext>
            </a:extLst>
          </p:cNvPr>
          <p:cNvGrpSpPr/>
          <p:nvPr/>
        </p:nvGrpSpPr>
        <p:grpSpPr>
          <a:xfrm>
            <a:off x="-2080870" y="-4578237"/>
            <a:ext cx="17041188" cy="6786207"/>
            <a:chOff x="-1389153" y="-5087209"/>
            <a:chExt cx="17041188" cy="6786207"/>
          </a:xfrm>
        </p:grpSpPr>
        <p:sp>
          <p:nvSpPr>
            <p:cNvPr id="265" name="Freeform 3">
              <a:extLst>
                <a:ext uri="{FF2B5EF4-FFF2-40B4-BE49-F238E27FC236}">
                  <a16:creationId xmlns:a16="http://schemas.microsoft.com/office/drawing/2014/main" id="{B3886A38-8C87-9F48-854C-BE02868D8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6" name="Freeform 4">
              <a:extLst>
                <a:ext uri="{FF2B5EF4-FFF2-40B4-BE49-F238E27FC236}">
                  <a16:creationId xmlns:a16="http://schemas.microsoft.com/office/drawing/2014/main" id="{07ACC8E9-F59F-D64B-BC2D-0B01F67581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7" name="Freeform 5">
              <a:extLst>
                <a:ext uri="{FF2B5EF4-FFF2-40B4-BE49-F238E27FC236}">
                  <a16:creationId xmlns:a16="http://schemas.microsoft.com/office/drawing/2014/main" id="{05D2CE50-E2F4-6548-9AAB-AD83728E0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8" name="Freeform 6">
              <a:extLst>
                <a:ext uri="{FF2B5EF4-FFF2-40B4-BE49-F238E27FC236}">
                  <a16:creationId xmlns:a16="http://schemas.microsoft.com/office/drawing/2014/main" id="{79977137-38F4-5840-A3F4-6675CE7724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9" name="Freeform 7">
              <a:extLst>
                <a:ext uri="{FF2B5EF4-FFF2-40B4-BE49-F238E27FC236}">
                  <a16:creationId xmlns:a16="http://schemas.microsoft.com/office/drawing/2014/main" id="{CC6538B9-BCB6-6C46-8309-B37532C01E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77CBB599-23C5-E641-A108-557607DD2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05FEECB4-3885-AF4D-A1F2-742631CFF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2" name="Freeform 10">
              <a:extLst>
                <a:ext uri="{FF2B5EF4-FFF2-40B4-BE49-F238E27FC236}">
                  <a16:creationId xmlns:a16="http://schemas.microsoft.com/office/drawing/2014/main" id="{2264377A-8CD9-D14E-8962-3E965A598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3" name="Freeform 11">
              <a:extLst>
                <a:ext uri="{FF2B5EF4-FFF2-40B4-BE49-F238E27FC236}">
                  <a16:creationId xmlns:a16="http://schemas.microsoft.com/office/drawing/2014/main" id="{0B85DDC1-4507-BB47-87FA-CA6A798005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4" name="Freeform 12">
              <a:extLst>
                <a:ext uri="{FF2B5EF4-FFF2-40B4-BE49-F238E27FC236}">
                  <a16:creationId xmlns:a16="http://schemas.microsoft.com/office/drawing/2014/main" id="{21868A7B-0E18-2A4E-9563-F3393A2F2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5" name="Freeform 13">
              <a:extLst>
                <a:ext uri="{FF2B5EF4-FFF2-40B4-BE49-F238E27FC236}">
                  <a16:creationId xmlns:a16="http://schemas.microsoft.com/office/drawing/2014/main" id="{91516294-F5BF-F445-A404-84B185E4F1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6" name="Freeform 14">
              <a:extLst>
                <a:ext uri="{FF2B5EF4-FFF2-40B4-BE49-F238E27FC236}">
                  <a16:creationId xmlns:a16="http://schemas.microsoft.com/office/drawing/2014/main" id="{CE961ECF-EACD-5E44-9EB6-D3AEC6071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7" name="Freeform 15">
              <a:extLst>
                <a:ext uri="{FF2B5EF4-FFF2-40B4-BE49-F238E27FC236}">
                  <a16:creationId xmlns:a16="http://schemas.microsoft.com/office/drawing/2014/main" id="{C25D09E6-CE5D-7448-AEE4-5D4D458A76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8" name="Freeform 16">
              <a:extLst>
                <a:ext uri="{FF2B5EF4-FFF2-40B4-BE49-F238E27FC236}">
                  <a16:creationId xmlns:a16="http://schemas.microsoft.com/office/drawing/2014/main" id="{FDF5BC5F-6A44-0443-8CC1-8CC77E4441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9" name="Freeform 17">
              <a:extLst>
                <a:ext uri="{FF2B5EF4-FFF2-40B4-BE49-F238E27FC236}">
                  <a16:creationId xmlns:a16="http://schemas.microsoft.com/office/drawing/2014/main" id="{FFB5BE61-E23F-E746-BEAD-4F392BAD66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0" name="Freeform 18">
              <a:extLst>
                <a:ext uri="{FF2B5EF4-FFF2-40B4-BE49-F238E27FC236}">
                  <a16:creationId xmlns:a16="http://schemas.microsoft.com/office/drawing/2014/main" id="{D22E3F26-837D-E14A-B1F4-FC1377F48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6EA0C504-ECCA-AF4B-9A56-837C91070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7240AC2A-12A4-954A-A720-6806249545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3" name="Freeform 21">
              <a:extLst>
                <a:ext uri="{FF2B5EF4-FFF2-40B4-BE49-F238E27FC236}">
                  <a16:creationId xmlns:a16="http://schemas.microsoft.com/office/drawing/2014/main" id="{87230842-DCB3-D44A-B843-7E5429B9A3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4" name="Freeform 22">
              <a:extLst>
                <a:ext uri="{FF2B5EF4-FFF2-40B4-BE49-F238E27FC236}">
                  <a16:creationId xmlns:a16="http://schemas.microsoft.com/office/drawing/2014/main" id="{BD5FDF4A-013B-564E-9604-851926CBAA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5" name="Freeform 23">
              <a:extLst>
                <a:ext uri="{FF2B5EF4-FFF2-40B4-BE49-F238E27FC236}">
                  <a16:creationId xmlns:a16="http://schemas.microsoft.com/office/drawing/2014/main" id="{F65E5443-7A24-D745-A54F-592131D8EB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6" name="Freeform 24">
              <a:extLst>
                <a:ext uri="{FF2B5EF4-FFF2-40B4-BE49-F238E27FC236}">
                  <a16:creationId xmlns:a16="http://schemas.microsoft.com/office/drawing/2014/main" id="{4DA1BB47-16BB-8241-97D0-3F7AC81F28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7" name="Freeform 25">
              <a:extLst>
                <a:ext uri="{FF2B5EF4-FFF2-40B4-BE49-F238E27FC236}">
                  <a16:creationId xmlns:a16="http://schemas.microsoft.com/office/drawing/2014/main" id="{53D46146-A968-8843-9D44-DE5845A776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8" name="Freeform 26">
              <a:extLst>
                <a:ext uri="{FF2B5EF4-FFF2-40B4-BE49-F238E27FC236}">
                  <a16:creationId xmlns:a16="http://schemas.microsoft.com/office/drawing/2014/main" id="{B8DBF0A4-E5D8-BE4C-99BD-07DEB56DB3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9" name="Freeform 27">
              <a:extLst>
                <a:ext uri="{FF2B5EF4-FFF2-40B4-BE49-F238E27FC236}">
                  <a16:creationId xmlns:a16="http://schemas.microsoft.com/office/drawing/2014/main" id="{EC1391AD-4C1A-E643-88FE-D90B2F9A6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0" name="Freeform 28">
              <a:extLst>
                <a:ext uri="{FF2B5EF4-FFF2-40B4-BE49-F238E27FC236}">
                  <a16:creationId xmlns:a16="http://schemas.microsoft.com/office/drawing/2014/main" id="{070B26F5-0400-BA47-A4F9-800D9A8EC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1" name="Freeform 29">
              <a:extLst>
                <a:ext uri="{FF2B5EF4-FFF2-40B4-BE49-F238E27FC236}">
                  <a16:creationId xmlns:a16="http://schemas.microsoft.com/office/drawing/2014/main" id="{621A3010-60F4-FE40-9450-43EDB4B35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2" name="Freeform 4">
              <a:extLst>
                <a:ext uri="{FF2B5EF4-FFF2-40B4-BE49-F238E27FC236}">
                  <a16:creationId xmlns:a16="http://schemas.microsoft.com/office/drawing/2014/main" id="{AFCE6F3E-46F7-2A43-B0ED-3D6FCF85B5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3" name="Freeform 6">
              <a:extLst>
                <a:ext uri="{FF2B5EF4-FFF2-40B4-BE49-F238E27FC236}">
                  <a16:creationId xmlns:a16="http://schemas.microsoft.com/office/drawing/2014/main" id="{49613CED-5ED3-6547-943C-9030AC68D5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575356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724">
        <p:split orient="vert"/>
      </p:transition>
    </mc:Choice>
    <mc:Fallback>
      <p:transition spd="slow" advTm="272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041" y="1432419"/>
            <a:ext cx="5178305" cy="3883728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AC36E467-FDE9-F443-B700-9788145C311B}"/>
              </a:ext>
            </a:extLst>
          </p:cNvPr>
          <p:cNvGrpSpPr/>
          <p:nvPr/>
        </p:nvGrpSpPr>
        <p:grpSpPr>
          <a:xfrm>
            <a:off x="-2368451" y="4906810"/>
            <a:ext cx="14922466" cy="4506760"/>
            <a:chOff x="-2422178" y="5261733"/>
            <a:chExt cx="14922466" cy="4506760"/>
          </a:xfrm>
        </p:grpSpPr>
        <p:sp>
          <p:nvSpPr>
            <p:cNvPr id="295" name="Freeform 30">
              <a:extLst>
                <a:ext uri="{FF2B5EF4-FFF2-40B4-BE49-F238E27FC236}">
                  <a16:creationId xmlns:a16="http://schemas.microsoft.com/office/drawing/2014/main" id="{0AD6CE31-27AE-6746-9C5C-4534BCB2E0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6" name="Freeform 31">
              <a:extLst>
                <a:ext uri="{FF2B5EF4-FFF2-40B4-BE49-F238E27FC236}">
                  <a16:creationId xmlns:a16="http://schemas.microsoft.com/office/drawing/2014/main" id="{8D93438C-7291-9248-B8CB-4DB6A9C70D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7" name="Freeform 32">
              <a:extLst>
                <a:ext uri="{FF2B5EF4-FFF2-40B4-BE49-F238E27FC236}">
                  <a16:creationId xmlns:a16="http://schemas.microsoft.com/office/drawing/2014/main" id="{B3FE1E66-C1DD-3443-A1DF-05A84D50BF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8" name="Freeform 33">
              <a:extLst>
                <a:ext uri="{FF2B5EF4-FFF2-40B4-BE49-F238E27FC236}">
                  <a16:creationId xmlns:a16="http://schemas.microsoft.com/office/drawing/2014/main" id="{45E533AD-7BC8-4046-9FBE-7DEF737B9E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9" name="Freeform 34">
              <a:extLst>
                <a:ext uri="{FF2B5EF4-FFF2-40B4-BE49-F238E27FC236}">
                  <a16:creationId xmlns:a16="http://schemas.microsoft.com/office/drawing/2014/main" id="{90B36195-6006-0540-A746-86D8B8ACDA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0" name="Freeform 35">
              <a:extLst>
                <a:ext uri="{FF2B5EF4-FFF2-40B4-BE49-F238E27FC236}">
                  <a16:creationId xmlns:a16="http://schemas.microsoft.com/office/drawing/2014/main" id="{A74E986E-0CB7-824A-BC60-47E53D0834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1" name="Freeform 36">
              <a:extLst>
                <a:ext uri="{FF2B5EF4-FFF2-40B4-BE49-F238E27FC236}">
                  <a16:creationId xmlns:a16="http://schemas.microsoft.com/office/drawing/2014/main" id="{553A4F68-B0B3-984A-B3BD-0738727F4A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2" name="Freeform 37">
              <a:extLst>
                <a:ext uri="{FF2B5EF4-FFF2-40B4-BE49-F238E27FC236}">
                  <a16:creationId xmlns:a16="http://schemas.microsoft.com/office/drawing/2014/main" id="{A4C59B87-A2B4-2540-9CCD-DDF4CEF8B1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3" name="Freeform 38">
              <a:extLst>
                <a:ext uri="{FF2B5EF4-FFF2-40B4-BE49-F238E27FC236}">
                  <a16:creationId xmlns:a16="http://schemas.microsoft.com/office/drawing/2014/main" id="{455C2783-8B45-6B4A-831C-96B304268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4" name="Freeform 39">
              <a:extLst>
                <a:ext uri="{FF2B5EF4-FFF2-40B4-BE49-F238E27FC236}">
                  <a16:creationId xmlns:a16="http://schemas.microsoft.com/office/drawing/2014/main" id="{DA2FB089-FDE3-474C-8AA2-1357939BCC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5" name="Freeform 40">
              <a:extLst>
                <a:ext uri="{FF2B5EF4-FFF2-40B4-BE49-F238E27FC236}">
                  <a16:creationId xmlns:a16="http://schemas.microsoft.com/office/drawing/2014/main" id="{A2ABAE6C-D4E0-E945-8EC5-16B3CF3243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6" name="Freeform 41">
              <a:extLst>
                <a:ext uri="{FF2B5EF4-FFF2-40B4-BE49-F238E27FC236}">
                  <a16:creationId xmlns:a16="http://schemas.microsoft.com/office/drawing/2014/main" id="{8B88A2E8-A90D-574B-BE00-0708387571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7" name="Freeform 42">
              <a:extLst>
                <a:ext uri="{FF2B5EF4-FFF2-40B4-BE49-F238E27FC236}">
                  <a16:creationId xmlns:a16="http://schemas.microsoft.com/office/drawing/2014/main" id="{F94D2819-1E2D-7340-8672-5F09205BE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8" name="Freeform 43">
              <a:extLst>
                <a:ext uri="{FF2B5EF4-FFF2-40B4-BE49-F238E27FC236}">
                  <a16:creationId xmlns:a16="http://schemas.microsoft.com/office/drawing/2014/main" id="{45425A85-611D-B548-BB20-9E7D0FBAAA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9" name="Freeform 44">
              <a:extLst>
                <a:ext uri="{FF2B5EF4-FFF2-40B4-BE49-F238E27FC236}">
                  <a16:creationId xmlns:a16="http://schemas.microsoft.com/office/drawing/2014/main" id="{4C3716EB-FF5A-514E-9D78-3BA4E25D88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0" name="Freeform 45">
              <a:extLst>
                <a:ext uri="{FF2B5EF4-FFF2-40B4-BE49-F238E27FC236}">
                  <a16:creationId xmlns:a16="http://schemas.microsoft.com/office/drawing/2014/main" id="{EF5AB652-DAD0-F546-9F61-A0BB1383EB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1" name="Freeform 46">
              <a:extLst>
                <a:ext uri="{FF2B5EF4-FFF2-40B4-BE49-F238E27FC236}">
                  <a16:creationId xmlns:a16="http://schemas.microsoft.com/office/drawing/2014/main" id="{2220178F-EA8B-474F-8F61-2E473C41CC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2" name="Freeform 47">
              <a:extLst>
                <a:ext uri="{FF2B5EF4-FFF2-40B4-BE49-F238E27FC236}">
                  <a16:creationId xmlns:a16="http://schemas.microsoft.com/office/drawing/2014/main" id="{AE1E3A68-9FCA-EB48-8892-3442F02CF9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3" name="Freeform 48">
              <a:extLst>
                <a:ext uri="{FF2B5EF4-FFF2-40B4-BE49-F238E27FC236}">
                  <a16:creationId xmlns:a16="http://schemas.microsoft.com/office/drawing/2014/main" id="{B4931A5B-63AE-6243-8453-D1FAA6254A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4" name="Freeform 49">
              <a:extLst>
                <a:ext uri="{FF2B5EF4-FFF2-40B4-BE49-F238E27FC236}">
                  <a16:creationId xmlns:a16="http://schemas.microsoft.com/office/drawing/2014/main" id="{EFCD2CD9-CC92-6D4B-833D-5685E4B8A8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5" name="Freeform 50">
              <a:extLst>
                <a:ext uri="{FF2B5EF4-FFF2-40B4-BE49-F238E27FC236}">
                  <a16:creationId xmlns:a16="http://schemas.microsoft.com/office/drawing/2014/main" id="{DB3D9E59-7ADE-EB4E-86DF-CB1585212C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6" name="Freeform 51">
              <a:extLst>
                <a:ext uri="{FF2B5EF4-FFF2-40B4-BE49-F238E27FC236}">
                  <a16:creationId xmlns:a16="http://schemas.microsoft.com/office/drawing/2014/main" id="{F340E2AD-0E3B-214E-BCD9-9497AEA72D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7" name="Freeform 52">
              <a:extLst>
                <a:ext uri="{FF2B5EF4-FFF2-40B4-BE49-F238E27FC236}">
                  <a16:creationId xmlns:a16="http://schemas.microsoft.com/office/drawing/2014/main" id="{28BF8AE0-0FE9-A44F-83EC-3AF24FD15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8" name="Freeform 53">
              <a:extLst>
                <a:ext uri="{FF2B5EF4-FFF2-40B4-BE49-F238E27FC236}">
                  <a16:creationId xmlns:a16="http://schemas.microsoft.com/office/drawing/2014/main" id="{E86AA7A2-5D6C-A14E-9816-F60727F28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9" name="Freeform 54">
              <a:extLst>
                <a:ext uri="{FF2B5EF4-FFF2-40B4-BE49-F238E27FC236}">
                  <a16:creationId xmlns:a16="http://schemas.microsoft.com/office/drawing/2014/main" id="{6198B95D-6958-CC4C-9A28-37B947753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0" name="Freeform 55">
              <a:extLst>
                <a:ext uri="{FF2B5EF4-FFF2-40B4-BE49-F238E27FC236}">
                  <a16:creationId xmlns:a16="http://schemas.microsoft.com/office/drawing/2014/main" id="{54FAB00F-B97A-6C41-BD01-04AA92EF8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1" name="Freeform 56">
              <a:extLst>
                <a:ext uri="{FF2B5EF4-FFF2-40B4-BE49-F238E27FC236}">
                  <a16:creationId xmlns:a16="http://schemas.microsoft.com/office/drawing/2014/main" id="{C5997B5C-8F1C-E345-BD5B-A8D9533BE1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2" name="Freeform 45">
              <a:extLst>
                <a:ext uri="{FF2B5EF4-FFF2-40B4-BE49-F238E27FC236}">
                  <a16:creationId xmlns:a16="http://schemas.microsoft.com/office/drawing/2014/main" id="{3649FFA8-E7EF-9240-8ADE-51BBD9CA4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3" name="Freeform 31">
              <a:extLst>
                <a:ext uri="{FF2B5EF4-FFF2-40B4-BE49-F238E27FC236}">
                  <a16:creationId xmlns:a16="http://schemas.microsoft.com/office/drawing/2014/main" id="{38299AAE-F138-B94C-A00F-6087895554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81430" y="585377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B095E82-C44B-F844-B0D5-46AAD58C59A9}"/>
              </a:ext>
            </a:extLst>
          </p:cNvPr>
          <p:cNvGrpSpPr/>
          <p:nvPr/>
        </p:nvGrpSpPr>
        <p:grpSpPr>
          <a:xfrm>
            <a:off x="-2080870" y="-4578237"/>
            <a:ext cx="17041188" cy="6786207"/>
            <a:chOff x="-1389153" y="-5087209"/>
            <a:chExt cx="17041188" cy="6786207"/>
          </a:xfrm>
        </p:grpSpPr>
        <p:sp>
          <p:nvSpPr>
            <p:cNvPr id="265" name="Freeform 3">
              <a:extLst>
                <a:ext uri="{FF2B5EF4-FFF2-40B4-BE49-F238E27FC236}">
                  <a16:creationId xmlns:a16="http://schemas.microsoft.com/office/drawing/2014/main" id="{B3886A38-8C87-9F48-854C-BE02868D8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6" name="Freeform 4">
              <a:extLst>
                <a:ext uri="{FF2B5EF4-FFF2-40B4-BE49-F238E27FC236}">
                  <a16:creationId xmlns:a16="http://schemas.microsoft.com/office/drawing/2014/main" id="{07ACC8E9-F59F-D64B-BC2D-0B01F67581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7" name="Freeform 5">
              <a:extLst>
                <a:ext uri="{FF2B5EF4-FFF2-40B4-BE49-F238E27FC236}">
                  <a16:creationId xmlns:a16="http://schemas.microsoft.com/office/drawing/2014/main" id="{05D2CE50-E2F4-6548-9AAB-AD83728E0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8" name="Freeform 6">
              <a:extLst>
                <a:ext uri="{FF2B5EF4-FFF2-40B4-BE49-F238E27FC236}">
                  <a16:creationId xmlns:a16="http://schemas.microsoft.com/office/drawing/2014/main" id="{79977137-38F4-5840-A3F4-6675CE7724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9" name="Freeform 7">
              <a:extLst>
                <a:ext uri="{FF2B5EF4-FFF2-40B4-BE49-F238E27FC236}">
                  <a16:creationId xmlns:a16="http://schemas.microsoft.com/office/drawing/2014/main" id="{CC6538B9-BCB6-6C46-8309-B37532C01E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77CBB599-23C5-E641-A108-557607DD2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05FEECB4-3885-AF4D-A1F2-742631CFF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2" name="Freeform 10">
              <a:extLst>
                <a:ext uri="{FF2B5EF4-FFF2-40B4-BE49-F238E27FC236}">
                  <a16:creationId xmlns:a16="http://schemas.microsoft.com/office/drawing/2014/main" id="{2264377A-8CD9-D14E-8962-3E965A598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3" name="Freeform 11">
              <a:extLst>
                <a:ext uri="{FF2B5EF4-FFF2-40B4-BE49-F238E27FC236}">
                  <a16:creationId xmlns:a16="http://schemas.microsoft.com/office/drawing/2014/main" id="{0B85DDC1-4507-BB47-87FA-CA6A798005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4" name="Freeform 12">
              <a:extLst>
                <a:ext uri="{FF2B5EF4-FFF2-40B4-BE49-F238E27FC236}">
                  <a16:creationId xmlns:a16="http://schemas.microsoft.com/office/drawing/2014/main" id="{21868A7B-0E18-2A4E-9563-F3393A2F2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5" name="Freeform 13">
              <a:extLst>
                <a:ext uri="{FF2B5EF4-FFF2-40B4-BE49-F238E27FC236}">
                  <a16:creationId xmlns:a16="http://schemas.microsoft.com/office/drawing/2014/main" id="{91516294-F5BF-F445-A404-84B185E4F1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6" name="Freeform 14">
              <a:extLst>
                <a:ext uri="{FF2B5EF4-FFF2-40B4-BE49-F238E27FC236}">
                  <a16:creationId xmlns:a16="http://schemas.microsoft.com/office/drawing/2014/main" id="{CE961ECF-EACD-5E44-9EB6-D3AEC6071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7" name="Freeform 15">
              <a:extLst>
                <a:ext uri="{FF2B5EF4-FFF2-40B4-BE49-F238E27FC236}">
                  <a16:creationId xmlns:a16="http://schemas.microsoft.com/office/drawing/2014/main" id="{C25D09E6-CE5D-7448-AEE4-5D4D458A76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8" name="Freeform 16">
              <a:extLst>
                <a:ext uri="{FF2B5EF4-FFF2-40B4-BE49-F238E27FC236}">
                  <a16:creationId xmlns:a16="http://schemas.microsoft.com/office/drawing/2014/main" id="{FDF5BC5F-6A44-0443-8CC1-8CC77E4441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9" name="Freeform 17">
              <a:extLst>
                <a:ext uri="{FF2B5EF4-FFF2-40B4-BE49-F238E27FC236}">
                  <a16:creationId xmlns:a16="http://schemas.microsoft.com/office/drawing/2014/main" id="{FFB5BE61-E23F-E746-BEAD-4F392BAD66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0" name="Freeform 18">
              <a:extLst>
                <a:ext uri="{FF2B5EF4-FFF2-40B4-BE49-F238E27FC236}">
                  <a16:creationId xmlns:a16="http://schemas.microsoft.com/office/drawing/2014/main" id="{D22E3F26-837D-E14A-B1F4-FC1377F48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6EA0C504-ECCA-AF4B-9A56-837C91070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7240AC2A-12A4-954A-A720-6806249545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3" name="Freeform 21">
              <a:extLst>
                <a:ext uri="{FF2B5EF4-FFF2-40B4-BE49-F238E27FC236}">
                  <a16:creationId xmlns:a16="http://schemas.microsoft.com/office/drawing/2014/main" id="{87230842-DCB3-D44A-B843-7E5429B9A3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4" name="Freeform 22">
              <a:extLst>
                <a:ext uri="{FF2B5EF4-FFF2-40B4-BE49-F238E27FC236}">
                  <a16:creationId xmlns:a16="http://schemas.microsoft.com/office/drawing/2014/main" id="{BD5FDF4A-013B-564E-9604-851926CBAA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5" name="Freeform 23">
              <a:extLst>
                <a:ext uri="{FF2B5EF4-FFF2-40B4-BE49-F238E27FC236}">
                  <a16:creationId xmlns:a16="http://schemas.microsoft.com/office/drawing/2014/main" id="{F65E5443-7A24-D745-A54F-592131D8EB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6" name="Freeform 24">
              <a:extLst>
                <a:ext uri="{FF2B5EF4-FFF2-40B4-BE49-F238E27FC236}">
                  <a16:creationId xmlns:a16="http://schemas.microsoft.com/office/drawing/2014/main" id="{4DA1BB47-16BB-8241-97D0-3F7AC81F28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7" name="Freeform 25">
              <a:extLst>
                <a:ext uri="{FF2B5EF4-FFF2-40B4-BE49-F238E27FC236}">
                  <a16:creationId xmlns:a16="http://schemas.microsoft.com/office/drawing/2014/main" id="{53D46146-A968-8843-9D44-DE5845A776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8" name="Freeform 26">
              <a:extLst>
                <a:ext uri="{FF2B5EF4-FFF2-40B4-BE49-F238E27FC236}">
                  <a16:creationId xmlns:a16="http://schemas.microsoft.com/office/drawing/2014/main" id="{B8DBF0A4-E5D8-BE4C-99BD-07DEB56DB3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9" name="Freeform 27">
              <a:extLst>
                <a:ext uri="{FF2B5EF4-FFF2-40B4-BE49-F238E27FC236}">
                  <a16:creationId xmlns:a16="http://schemas.microsoft.com/office/drawing/2014/main" id="{EC1391AD-4C1A-E643-88FE-D90B2F9A6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0" name="Freeform 28">
              <a:extLst>
                <a:ext uri="{FF2B5EF4-FFF2-40B4-BE49-F238E27FC236}">
                  <a16:creationId xmlns:a16="http://schemas.microsoft.com/office/drawing/2014/main" id="{070B26F5-0400-BA47-A4F9-800D9A8EC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1" name="Freeform 29">
              <a:extLst>
                <a:ext uri="{FF2B5EF4-FFF2-40B4-BE49-F238E27FC236}">
                  <a16:creationId xmlns:a16="http://schemas.microsoft.com/office/drawing/2014/main" id="{621A3010-60F4-FE40-9450-43EDB4B35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2" name="Freeform 4">
              <a:extLst>
                <a:ext uri="{FF2B5EF4-FFF2-40B4-BE49-F238E27FC236}">
                  <a16:creationId xmlns:a16="http://schemas.microsoft.com/office/drawing/2014/main" id="{AFCE6F3E-46F7-2A43-B0ED-3D6FCF85B5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3" name="Freeform 6">
              <a:extLst>
                <a:ext uri="{FF2B5EF4-FFF2-40B4-BE49-F238E27FC236}">
                  <a16:creationId xmlns:a16="http://schemas.microsoft.com/office/drawing/2014/main" id="{49613CED-5ED3-6547-943C-9030AC68D5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407784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349">
        <p:split orient="vert"/>
      </p:transition>
    </mc:Choice>
    <mc:Fallback>
      <p:transition spd="slow" advTm="234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041" y="1432419"/>
            <a:ext cx="5178305" cy="3883728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AC36E467-FDE9-F443-B700-9788145C311B}"/>
              </a:ext>
            </a:extLst>
          </p:cNvPr>
          <p:cNvGrpSpPr/>
          <p:nvPr/>
        </p:nvGrpSpPr>
        <p:grpSpPr>
          <a:xfrm>
            <a:off x="-2368451" y="4906810"/>
            <a:ext cx="14922466" cy="4506760"/>
            <a:chOff x="-2422178" y="5261733"/>
            <a:chExt cx="14922466" cy="4506760"/>
          </a:xfrm>
        </p:grpSpPr>
        <p:sp>
          <p:nvSpPr>
            <p:cNvPr id="295" name="Freeform 30">
              <a:extLst>
                <a:ext uri="{FF2B5EF4-FFF2-40B4-BE49-F238E27FC236}">
                  <a16:creationId xmlns:a16="http://schemas.microsoft.com/office/drawing/2014/main" id="{0AD6CE31-27AE-6746-9C5C-4534BCB2E0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6" name="Freeform 31">
              <a:extLst>
                <a:ext uri="{FF2B5EF4-FFF2-40B4-BE49-F238E27FC236}">
                  <a16:creationId xmlns:a16="http://schemas.microsoft.com/office/drawing/2014/main" id="{8D93438C-7291-9248-B8CB-4DB6A9C70D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7" name="Freeform 32">
              <a:extLst>
                <a:ext uri="{FF2B5EF4-FFF2-40B4-BE49-F238E27FC236}">
                  <a16:creationId xmlns:a16="http://schemas.microsoft.com/office/drawing/2014/main" id="{B3FE1E66-C1DD-3443-A1DF-05A84D50BF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8" name="Freeform 33">
              <a:extLst>
                <a:ext uri="{FF2B5EF4-FFF2-40B4-BE49-F238E27FC236}">
                  <a16:creationId xmlns:a16="http://schemas.microsoft.com/office/drawing/2014/main" id="{45E533AD-7BC8-4046-9FBE-7DEF737B9E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9" name="Freeform 34">
              <a:extLst>
                <a:ext uri="{FF2B5EF4-FFF2-40B4-BE49-F238E27FC236}">
                  <a16:creationId xmlns:a16="http://schemas.microsoft.com/office/drawing/2014/main" id="{90B36195-6006-0540-A746-86D8B8ACDA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0" name="Freeform 35">
              <a:extLst>
                <a:ext uri="{FF2B5EF4-FFF2-40B4-BE49-F238E27FC236}">
                  <a16:creationId xmlns:a16="http://schemas.microsoft.com/office/drawing/2014/main" id="{A74E986E-0CB7-824A-BC60-47E53D0834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1" name="Freeform 36">
              <a:extLst>
                <a:ext uri="{FF2B5EF4-FFF2-40B4-BE49-F238E27FC236}">
                  <a16:creationId xmlns:a16="http://schemas.microsoft.com/office/drawing/2014/main" id="{553A4F68-B0B3-984A-B3BD-0738727F4A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2" name="Freeform 37">
              <a:extLst>
                <a:ext uri="{FF2B5EF4-FFF2-40B4-BE49-F238E27FC236}">
                  <a16:creationId xmlns:a16="http://schemas.microsoft.com/office/drawing/2014/main" id="{A4C59B87-A2B4-2540-9CCD-DDF4CEF8B1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3" name="Freeform 38">
              <a:extLst>
                <a:ext uri="{FF2B5EF4-FFF2-40B4-BE49-F238E27FC236}">
                  <a16:creationId xmlns:a16="http://schemas.microsoft.com/office/drawing/2014/main" id="{455C2783-8B45-6B4A-831C-96B304268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4" name="Freeform 39">
              <a:extLst>
                <a:ext uri="{FF2B5EF4-FFF2-40B4-BE49-F238E27FC236}">
                  <a16:creationId xmlns:a16="http://schemas.microsoft.com/office/drawing/2014/main" id="{DA2FB089-FDE3-474C-8AA2-1357939BCC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5" name="Freeform 40">
              <a:extLst>
                <a:ext uri="{FF2B5EF4-FFF2-40B4-BE49-F238E27FC236}">
                  <a16:creationId xmlns:a16="http://schemas.microsoft.com/office/drawing/2014/main" id="{A2ABAE6C-D4E0-E945-8EC5-16B3CF3243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6" name="Freeform 41">
              <a:extLst>
                <a:ext uri="{FF2B5EF4-FFF2-40B4-BE49-F238E27FC236}">
                  <a16:creationId xmlns:a16="http://schemas.microsoft.com/office/drawing/2014/main" id="{8B88A2E8-A90D-574B-BE00-0708387571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7" name="Freeform 42">
              <a:extLst>
                <a:ext uri="{FF2B5EF4-FFF2-40B4-BE49-F238E27FC236}">
                  <a16:creationId xmlns:a16="http://schemas.microsoft.com/office/drawing/2014/main" id="{F94D2819-1E2D-7340-8672-5F09205BE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8" name="Freeform 43">
              <a:extLst>
                <a:ext uri="{FF2B5EF4-FFF2-40B4-BE49-F238E27FC236}">
                  <a16:creationId xmlns:a16="http://schemas.microsoft.com/office/drawing/2014/main" id="{45425A85-611D-B548-BB20-9E7D0FBAAA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9" name="Freeform 44">
              <a:extLst>
                <a:ext uri="{FF2B5EF4-FFF2-40B4-BE49-F238E27FC236}">
                  <a16:creationId xmlns:a16="http://schemas.microsoft.com/office/drawing/2014/main" id="{4C3716EB-FF5A-514E-9D78-3BA4E25D88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0" name="Freeform 45">
              <a:extLst>
                <a:ext uri="{FF2B5EF4-FFF2-40B4-BE49-F238E27FC236}">
                  <a16:creationId xmlns:a16="http://schemas.microsoft.com/office/drawing/2014/main" id="{EF5AB652-DAD0-F546-9F61-A0BB1383EB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1" name="Freeform 46">
              <a:extLst>
                <a:ext uri="{FF2B5EF4-FFF2-40B4-BE49-F238E27FC236}">
                  <a16:creationId xmlns:a16="http://schemas.microsoft.com/office/drawing/2014/main" id="{2220178F-EA8B-474F-8F61-2E473C41CC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2" name="Freeform 47">
              <a:extLst>
                <a:ext uri="{FF2B5EF4-FFF2-40B4-BE49-F238E27FC236}">
                  <a16:creationId xmlns:a16="http://schemas.microsoft.com/office/drawing/2014/main" id="{AE1E3A68-9FCA-EB48-8892-3442F02CF9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3" name="Freeform 48">
              <a:extLst>
                <a:ext uri="{FF2B5EF4-FFF2-40B4-BE49-F238E27FC236}">
                  <a16:creationId xmlns:a16="http://schemas.microsoft.com/office/drawing/2014/main" id="{B4931A5B-63AE-6243-8453-D1FAA6254A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4" name="Freeform 49">
              <a:extLst>
                <a:ext uri="{FF2B5EF4-FFF2-40B4-BE49-F238E27FC236}">
                  <a16:creationId xmlns:a16="http://schemas.microsoft.com/office/drawing/2014/main" id="{EFCD2CD9-CC92-6D4B-833D-5685E4B8A8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5" name="Freeform 50">
              <a:extLst>
                <a:ext uri="{FF2B5EF4-FFF2-40B4-BE49-F238E27FC236}">
                  <a16:creationId xmlns:a16="http://schemas.microsoft.com/office/drawing/2014/main" id="{DB3D9E59-7ADE-EB4E-86DF-CB1585212C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6" name="Freeform 51">
              <a:extLst>
                <a:ext uri="{FF2B5EF4-FFF2-40B4-BE49-F238E27FC236}">
                  <a16:creationId xmlns:a16="http://schemas.microsoft.com/office/drawing/2014/main" id="{F340E2AD-0E3B-214E-BCD9-9497AEA72D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7" name="Freeform 52">
              <a:extLst>
                <a:ext uri="{FF2B5EF4-FFF2-40B4-BE49-F238E27FC236}">
                  <a16:creationId xmlns:a16="http://schemas.microsoft.com/office/drawing/2014/main" id="{28BF8AE0-0FE9-A44F-83EC-3AF24FD15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8" name="Freeform 53">
              <a:extLst>
                <a:ext uri="{FF2B5EF4-FFF2-40B4-BE49-F238E27FC236}">
                  <a16:creationId xmlns:a16="http://schemas.microsoft.com/office/drawing/2014/main" id="{E86AA7A2-5D6C-A14E-9816-F60727F28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9" name="Freeform 54">
              <a:extLst>
                <a:ext uri="{FF2B5EF4-FFF2-40B4-BE49-F238E27FC236}">
                  <a16:creationId xmlns:a16="http://schemas.microsoft.com/office/drawing/2014/main" id="{6198B95D-6958-CC4C-9A28-37B947753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0" name="Freeform 55">
              <a:extLst>
                <a:ext uri="{FF2B5EF4-FFF2-40B4-BE49-F238E27FC236}">
                  <a16:creationId xmlns:a16="http://schemas.microsoft.com/office/drawing/2014/main" id="{54FAB00F-B97A-6C41-BD01-04AA92EF8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1" name="Freeform 56">
              <a:extLst>
                <a:ext uri="{FF2B5EF4-FFF2-40B4-BE49-F238E27FC236}">
                  <a16:creationId xmlns:a16="http://schemas.microsoft.com/office/drawing/2014/main" id="{C5997B5C-8F1C-E345-BD5B-A8D9533BE1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2" name="Freeform 45">
              <a:extLst>
                <a:ext uri="{FF2B5EF4-FFF2-40B4-BE49-F238E27FC236}">
                  <a16:creationId xmlns:a16="http://schemas.microsoft.com/office/drawing/2014/main" id="{3649FFA8-E7EF-9240-8ADE-51BBD9CA4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3" name="Freeform 31">
              <a:extLst>
                <a:ext uri="{FF2B5EF4-FFF2-40B4-BE49-F238E27FC236}">
                  <a16:creationId xmlns:a16="http://schemas.microsoft.com/office/drawing/2014/main" id="{38299AAE-F138-B94C-A00F-6087895554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81430" y="585377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B095E82-C44B-F844-B0D5-46AAD58C59A9}"/>
              </a:ext>
            </a:extLst>
          </p:cNvPr>
          <p:cNvGrpSpPr/>
          <p:nvPr/>
        </p:nvGrpSpPr>
        <p:grpSpPr>
          <a:xfrm>
            <a:off x="-2080870" y="-4578237"/>
            <a:ext cx="17041188" cy="6786207"/>
            <a:chOff x="-1389153" y="-5087209"/>
            <a:chExt cx="17041188" cy="6786207"/>
          </a:xfrm>
        </p:grpSpPr>
        <p:sp>
          <p:nvSpPr>
            <p:cNvPr id="265" name="Freeform 3">
              <a:extLst>
                <a:ext uri="{FF2B5EF4-FFF2-40B4-BE49-F238E27FC236}">
                  <a16:creationId xmlns:a16="http://schemas.microsoft.com/office/drawing/2014/main" id="{B3886A38-8C87-9F48-854C-BE02868D8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6" name="Freeform 4">
              <a:extLst>
                <a:ext uri="{FF2B5EF4-FFF2-40B4-BE49-F238E27FC236}">
                  <a16:creationId xmlns:a16="http://schemas.microsoft.com/office/drawing/2014/main" id="{07ACC8E9-F59F-D64B-BC2D-0B01F67581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7" name="Freeform 5">
              <a:extLst>
                <a:ext uri="{FF2B5EF4-FFF2-40B4-BE49-F238E27FC236}">
                  <a16:creationId xmlns:a16="http://schemas.microsoft.com/office/drawing/2014/main" id="{05D2CE50-E2F4-6548-9AAB-AD83728E0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8" name="Freeform 6">
              <a:extLst>
                <a:ext uri="{FF2B5EF4-FFF2-40B4-BE49-F238E27FC236}">
                  <a16:creationId xmlns:a16="http://schemas.microsoft.com/office/drawing/2014/main" id="{79977137-38F4-5840-A3F4-6675CE7724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9" name="Freeform 7">
              <a:extLst>
                <a:ext uri="{FF2B5EF4-FFF2-40B4-BE49-F238E27FC236}">
                  <a16:creationId xmlns:a16="http://schemas.microsoft.com/office/drawing/2014/main" id="{CC6538B9-BCB6-6C46-8309-B37532C01E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77CBB599-23C5-E641-A108-557607DD2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05FEECB4-3885-AF4D-A1F2-742631CFF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2" name="Freeform 10">
              <a:extLst>
                <a:ext uri="{FF2B5EF4-FFF2-40B4-BE49-F238E27FC236}">
                  <a16:creationId xmlns:a16="http://schemas.microsoft.com/office/drawing/2014/main" id="{2264377A-8CD9-D14E-8962-3E965A598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3" name="Freeform 11">
              <a:extLst>
                <a:ext uri="{FF2B5EF4-FFF2-40B4-BE49-F238E27FC236}">
                  <a16:creationId xmlns:a16="http://schemas.microsoft.com/office/drawing/2014/main" id="{0B85DDC1-4507-BB47-87FA-CA6A798005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4" name="Freeform 12">
              <a:extLst>
                <a:ext uri="{FF2B5EF4-FFF2-40B4-BE49-F238E27FC236}">
                  <a16:creationId xmlns:a16="http://schemas.microsoft.com/office/drawing/2014/main" id="{21868A7B-0E18-2A4E-9563-F3393A2F2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5" name="Freeform 13">
              <a:extLst>
                <a:ext uri="{FF2B5EF4-FFF2-40B4-BE49-F238E27FC236}">
                  <a16:creationId xmlns:a16="http://schemas.microsoft.com/office/drawing/2014/main" id="{91516294-F5BF-F445-A404-84B185E4F1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6" name="Freeform 14">
              <a:extLst>
                <a:ext uri="{FF2B5EF4-FFF2-40B4-BE49-F238E27FC236}">
                  <a16:creationId xmlns:a16="http://schemas.microsoft.com/office/drawing/2014/main" id="{CE961ECF-EACD-5E44-9EB6-D3AEC6071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7" name="Freeform 15">
              <a:extLst>
                <a:ext uri="{FF2B5EF4-FFF2-40B4-BE49-F238E27FC236}">
                  <a16:creationId xmlns:a16="http://schemas.microsoft.com/office/drawing/2014/main" id="{C25D09E6-CE5D-7448-AEE4-5D4D458A76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8" name="Freeform 16">
              <a:extLst>
                <a:ext uri="{FF2B5EF4-FFF2-40B4-BE49-F238E27FC236}">
                  <a16:creationId xmlns:a16="http://schemas.microsoft.com/office/drawing/2014/main" id="{FDF5BC5F-6A44-0443-8CC1-8CC77E4441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9" name="Freeform 17">
              <a:extLst>
                <a:ext uri="{FF2B5EF4-FFF2-40B4-BE49-F238E27FC236}">
                  <a16:creationId xmlns:a16="http://schemas.microsoft.com/office/drawing/2014/main" id="{FFB5BE61-E23F-E746-BEAD-4F392BAD66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0" name="Freeform 18">
              <a:extLst>
                <a:ext uri="{FF2B5EF4-FFF2-40B4-BE49-F238E27FC236}">
                  <a16:creationId xmlns:a16="http://schemas.microsoft.com/office/drawing/2014/main" id="{D22E3F26-837D-E14A-B1F4-FC1377F48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6EA0C504-ECCA-AF4B-9A56-837C91070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7240AC2A-12A4-954A-A720-6806249545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3" name="Freeform 21">
              <a:extLst>
                <a:ext uri="{FF2B5EF4-FFF2-40B4-BE49-F238E27FC236}">
                  <a16:creationId xmlns:a16="http://schemas.microsoft.com/office/drawing/2014/main" id="{87230842-DCB3-D44A-B843-7E5429B9A3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4" name="Freeform 22">
              <a:extLst>
                <a:ext uri="{FF2B5EF4-FFF2-40B4-BE49-F238E27FC236}">
                  <a16:creationId xmlns:a16="http://schemas.microsoft.com/office/drawing/2014/main" id="{BD5FDF4A-013B-564E-9604-851926CBAA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5" name="Freeform 23">
              <a:extLst>
                <a:ext uri="{FF2B5EF4-FFF2-40B4-BE49-F238E27FC236}">
                  <a16:creationId xmlns:a16="http://schemas.microsoft.com/office/drawing/2014/main" id="{F65E5443-7A24-D745-A54F-592131D8EB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6" name="Freeform 24">
              <a:extLst>
                <a:ext uri="{FF2B5EF4-FFF2-40B4-BE49-F238E27FC236}">
                  <a16:creationId xmlns:a16="http://schemas.microsoft.com/office/drawing/2014/main" id="{4DA1BB47-16BB-8241-97D0-3F7AC81F28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7" name="Freeform 25">
              <a:extLst>
                <a:ext uri="{FF2B5EF4-FFF2-40B4-BE49-F238E27FC236}">
                  <a16:creationId xmlns:a16="http://schemas.microsoft.com/office/drawing/2014/main" id="{53D46146-A968-8843-9D44-DE5845A776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8" name="Freeform 26">
              <a:extLst>
                <a:ext uri="{FF2B5EF4-FFF2-40B4-BE49-F238E27FC236}">
                  <a16:creationId xmlns:a16="http://schemas.microsoft.com/office/drawing/2014/main" id="{B8DBF0A4-E5D8-BE4C-99BD-07DEB56DB3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9" name="Freeform 27">
              <a:extLst>
                <a:ext uri="{FF2B5EF4-FFF2-40B4-BE49-F238E27FC236}">
                  <a16:creationId xmlns:a16="http://schemas.microsoft.com/office/drawing/2014/main" id="{EC1391AD-4C1A-E643-88FE-D90B2F9A6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0" name="Freeform 28">
              <a:extLst>
                <a:ext uri="{FF2B5EF4-FFF2-40B4-BE49-F238E27FC236}">
                  <a16:creationId xmlns:a16="http://schemas.microsoft.com/office/drawing/2014/main" id="{070B26F5-0400-BA47-A4F9-800D9A8EC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1" name="Freeform 29">
              <a:extLst>
                <a:ext uri="{FF2B5EF4-FFF2-40B4-BE49-F238E27FC236}">
                  <a16:creationId xmlns:a16="http://schemas.microsoft.com/office/drawing/2014/main" id="{621A3010-60F4-FE40-9450-43EDB4B35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2" name="Freeform 4">
              <a:extLst>
                <a:ext uri="{FF2B5EF4-FFF2-40B4-BE49-F238E27FC236}">
                  <a16:creationId xmlns:a16="http://schemas.microsoft.com/office/drawing/2014/main" id="{AFCE6F3E-46F7-2A43-B0ED-3D6FCF85B5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3" name="Freeform 6">
              <a:extLst>
                <a:ext uri="{FF2B5EF4-FFF2-40B4-BE49-F238E27FC236}">
                  <a16:creationId xmlns:a16="http://schemas.microsoft.com/office/drawing/2014/main" id="{49613CED-5ED3-6547-943C-9030AC68D5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88834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720">
        <p:split orient="vert"/>
      </p:transition>
    </mc:Choice>
    <mc:Fallback>
      <p:transition spd="slow" advTm="272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041" y="1432419"/>
            <a:ext cx="5178305" cy="3883728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AC36E467-FDE9-F443-B700-9788145C311B}"/>
              </a:ext>
            </a:extLst>
          </p:cNvPr>
          <p:cNvGrpSpPr/>
          <p:nvPr/>
        </p:nvGrpSpPr>
        <p:grpSpPr>
          <a:xfrm>
            <a:off x="-2368451" y="4906810"/>
            <a:ext cx="14922466" cy="4506760"/>
            <a:chOff x="-2422178" y="5261733"/>
            <a:chExt cx="14922466" cy="4506760"/>
          </a:xfrm>
        </p:grpSpPr>
        <p:sp>
          <p:nvSpPr>
            <p:cNvPr id="295" name="Freeform 30">
              <a:extLst>
                <a:ext uri="{FF2B5EF4-FFF2-40B4-BE49-F238E27FC236}">
                  <a16:creationId xmlns:a16="http://schemas.microsoft.com/office/drawing/2014/main" id="{0AD6CE31-27AE-6746-9C5C-4534BCB2E0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6" name="Freeform 31">
              <a:extLst>
                <a:ext uri="{FF2B5EF4-FFF2-40B4-BE49-F238E27FC236}">
                  <a16:creationId xmlns:a16="http://schemas.microsoft.com/office/drawing/2014/main" id="{8D93438C-7291-9248-B8CB-4DB6A9C70D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7" name="Freeform 32">
              <a:extLst>
                <a:ext uri="{FF2B5EF4-FFF2-40B4-BE49-F238E27FC236}">
                  <a16:creationId xmlns:a16="http://schemas.microsoft.com/office/drawing/2014/main" id="{B3FE1E66-C1DD-3443-A1DF-05A84D50BF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8" name="Freeform 33">
              <a:extLst>
                <a:ext uri="{FF2B5EF4-FFF2-40B4-BE49-F238E27FC236}">
                  <a16:creationId xmlns:a16="http://schemas.microsoft.com/office/drawing/2014/main" id="{45E533AD-7BC8-4046-9FBE-7DEF737B9E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9" name="Freeform 34">
              <a:extLst>
                <a:ext uri="{FF2B5EF4-FFF2-40B4-BE49-F238E27FC236}">
                  <a16:creationId xmlns:a16="http://schemas.microsoft.com/office/drawing/2014/main" id="{90B36195-6006-0540-A746-86D8B8ACDA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0" name="Freeform 35">
              <a:extLst>
                <a:ext uri="{FF2B5EF4-FFF2-40B4-BE49-F238E27FC236}">
                  <a16:creationId xmlns:a16="http://schemas.microsoft.com/office/drawing/2014/main" id="{A74E986E-0CB7-824A-BC60-47E53D0834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1" name="Freeform 36">
              <a:extLst>
                <a:ext uri="{FF2B5EF4-FFF2-40B4-BE49-F238E27FC236}">
                  <a16:creationId xmlns:a16="http://schemas.microsoft.com/office/drawing/2014/main" id="{553A4F68-B0B3-984A-B3BD-0738727F4A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2" name="Freeform 37">
              <a:extLst>
                <a:ext uri="{FF2B5EF4-FFF2-40B4-BE49-F238E27FC236}">
                  <a16:creationId xmlns:a16="http://schemas.microsoft.com/office/drawing/2014/main" id="{A4C59B87-A2B4-2540-9CCD-DDF4CEF8B1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3" name="Freeform 38">
              <a:extLst>
                <a:ext uri="{FF2B5EF4-FFF2-40B4-BE49-F238E27FC236}">
                  <a16:creationId xmlns:a16="http://schemas.microsoft.com/office/drawing/2014/main" id="{455C2783-8B45-6B4A-831C-96B304268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4" name="Freeform 39">
              <a:extLst>
                <a:ext uri="{FF2B5EF4-FFF2-40B4-BE49-F238E27FC236}">
                  <a16:creationId xmlns:a16="http://schemas.microsoft.com/office/drawing/2014/main" id="{DA2FB089-FDE3-474C-8AA2-1357939BCC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5" name="Freeform 40">
              <a:extLst>
                <a:ext uri="{FF2B5EF4-FFF2-40B4-BE49-F238E27FC236}">
                  <a16:creationId xmlns:a16="http://schemas.microsoft.com/office/drawing/2014/main" id="{A2ABAE6C-D4E0-E945-8EC5-16B3CF3243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6" name="Freeform 41">
              <a:extLst>
                <a:ext uri="{FF2B5EF4-FFF2-40B4-BE49-F238E27FC236}">
                  <a16:creationId xmlns:a16="http://schemas.microsoft.com/office/drawing/2014/main" id="{8B88A2E8-A90D-574B-BE00-0708387571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7" name="Freeform 42">
              <a:extLst>
                <a:ext uri="{FF2B5EF4-FFF2-40B4-BE49-F238E27FC236}">
                  <a16:creationId xmlns:a16="http://schemas.microsoft.com/office/drawing/2014/main" id="{F94D2819-1E2D-7340-8672-5F09205BE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8" name="Freeform 43">
              <a:extLst>
                <a:ext uri="{FF2B5EF4-FFF2-40B4-BE49-F238E27FC236}">
                  <a16:creationId xmlns:a16="http://schemas.microsoft.com/office/drawing/2014/main" id="{45425A85-611D-B548-BB20-9E7D0FBAAA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9" name="Freeform 44">
              <a:extLst>
                <a:ext uri="{FF2B5EF4-FFF2-40B4-BE49-F238E27FC236}">
                  <a16:creationId xmlns:a16="http://schemas.microsoft.com/office/drawing/2014/main" id="{4C3716EB-FF5A-514E-9D78-3BA4E25D88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0" name="Freeform 45">
              <a:extLst>
                <a:ext uri="{FF2B5EF4-FFF2-40B4-BE49-F238E27FC236}">
                  <a16:creationId xmlns:a16="http://schemas.microsoft.com/office/drawing/2014/main" id="{EF5AB652-DAD0-F546-9F61-A0BB1383EB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1" name="Freeform 46">
              <a:extLst>
                <a:ext uri="{FF2B5EF4-FFF2-40B4-BE49-F238E27FC236}">
                  <a16:creationId xmlns:a16="http://schemas.microsoft.com/office/drawing/2014/main" id="{2220178F-EA8B-474F-8F61-2E473C41CC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2" name="Freeform 47">
              <a:extLst>
                <a:ext uri="{FF2B5EF4-FFF2-40B4-BE49-F238E27FC236}">
                  <a16:creationId xmlns:a16="http://schemas.microsoft.com/office/drawing/2014/main" id="{AE1E3A68-9FCA-EB48-8892-3442F02CF9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3" name="Freeform 48">
              <a:extLst>
                <a:ext uri="{FF2B5EF4-FFF2-40B4-BE49-F238E27FC236}">
                  <a16:creationId xmlns:a16="http://schemas.microsoft.com/office/drawing/2014/main" id="{B4931A5B-63AE-6243-8453-D1FAA6254A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4" name="Freeform 49">
              <a:extLst>
                <a:ext uri="{FF2B5EF4-FFF2-40B4-BE49-F238E27FC236}">
                  <a16:creationId xmlns:a16="http://schemas.microsoft.com/office/drawing/2014/main" id="{EFCD2CD9-CC92-6D4B-833D-5685E4B8A8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5" name="Freeform 50">
              <a:extLst>
                <a:ext uri="{FF2B5EF4-FFF2-40B4-BE49-F238E27FC236}">
                  <a16:creationId xmlns:a16="http://schemas.microsoft.com/office/drawing/2014/main" id="{DB3D9E59-7ADE-EB4E-86DF-CB1585212C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6" name="Freeform 51">
              <a:extLst>
                <a:ext uri="{FF2B5EF4-FFF2-40B4-BE49-F238E27FC236}">
                  <a16:creationId xmlns:a16="http://schemas.microsoft.com/office/drawing/2014/main" id="{F340E2AD-0E3B-214E-BCD9-9497AEA72D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7" name="Freeform 52">
              <a:extLst>
                <a:ext uri="{FF2B5EF4-FFF2-40B4-BE49-F238E27FC236}">
                  <a16:creationId xmlns:a16="http://schemas.microsoft.com/office/drawing/2014/main" id="{28BF8AE0-0FE9-A44F-83EC-3AF24FD15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8" name="Freeform 53">
              <a:extLst>
                <a:ext uri="{FF2B5EF4-FFF2-40B4-BE49-F238E27FC236}">
                  <a16:creationId xmlns:a16="http://schemas.microsoft.com/office/drawing/2014/main" id="{E86AA7A2-5D6C-A14E-9816-F60727F28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9" name="Freeform 54">
              <a:extLst>
                <a:ext uri="{FF2B5EF4-FFF2-40B4-BE49-F238E27FC236}">
                  <a16:creationId xmlns:a16="http://schemas.microsoft.com/office/drawing/2014/main" id="{6198B95D-6958-CC4C-9A28-37B947753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0" name="Freeform 55">
              <a:extLst>
                <a:ext uri="{FF2B5EF4-FFF2-40B4-BE49-F238E27FC236}">
                  <a16:creationId xmlns:a16="http://schemas.microsoft.com/office/drawing/2014/main" id="{54FAB00F-B97A-6C41-BD01-04AA92EF8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1" name="Freeform 56">
              <a:extLst>
                <a:ext uri="{FF2B5EF4-FFF2-40B4-BE49-F238E27FC236}">
                  <a16:creationId xmlns:a16="http://schemas.microsoft.com/office/drawing/2014/main" id="{C5997B5C-8F1C-E345-BD5B-A8D9533BE1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2" name="Freeform 45">
              <a:extLst>
                <a:ext uri="{FF2B5EF4-FFF2-40B4-BE49-F238E27FC236}">
                  <a16:creationId xmlns:a16="http://schemas.microsoft.com/office/drawing/2014/main" id="{3649FFA8-E7EF-9240-8ADE-51BBD9CA4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3" name="Freeform 31">
              <a:extLst>
                <a:ext uri="{FF2B5EF4-FFF2-40B4-BE49-F238E27FC236}">
                  <a16:creationId xmlns:a16="http://schemas.microsoft.com/office/drawing/2014/main" id="{38299AAE-F138-B94C-A00F-6087895554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81430" y="585377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B095E82-C44B-F844-B0D5-46AAD58C59A9}"/>
              </a:ext>
            </a:extLst>
          </p:cNvPr>
          <p:cNvGrpSpPr/>
          <p:nvPr/>
        </p:nvGrpSpPr>
        <p:grpSpPr>
          <a:xfrm>
            <a:off x="-2080870" y="-4578237"/>
            <a:ext cx="17041188" cy="6786207"/>
            <a:chOff x="-1389153" y="-5087209"/>
            <a:chExt cx="17041188" cy="6786207"/>
          </a:xfrm>
        </p:grpSpPr>
        <p:sp>
          <p:nvSpPr>
            <p:cNvPr id="265" name="Freeform 3">
              <a:extLst>
                <a:ext uri="{FF2B5EF4-FFF2-40B4-BE49-F238E27FC236}">
                  <a16:creationId xmlns:a16="http://schemas.microsoft.com/office/drawing/2014/main" id="{B3886A38-8C87-9F48-854C-BE02868D8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6" name="Freeform 4">
              <a:extLst>
                <a:ext uri="{FF2B5EF4-FFF2-40B4-BE49-F238E27FC236}">
                  <a16:creationId xmlns:a16="http://schemas.microsoft.com/office/drawing/2014/main" id="{07ACC8E9-F59F-D64B-BC2D-0B01F67581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7" name="Freeform 5">
              <a:extLst>
                <a:ext uri="{FF2B5EF4-FFF2-40B4-BE49-F238E27FC236}">
                  <a16:creationId xmlns:a16="http://schemas.microsoft.com/office/drawing/2014/main" id="{05D2CE50-E2F4-6548-9AAB-AD83728E0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8" name="Freeform 6">
              <a:extLst>
                <a:ext uri="{FF2B5EF4-FFF2-40B4-BE49-F238E27FC236}">
                  <a16:creationId xmlns:a16="http://schemas.microsoft.com/office/drawing/2014/main" id="{79977137-38F4-5840-A3F4-6675CE7724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9" name="Freeform 7">
              <a:extLst>
                <a:ext uri="{FF2B5EF4-FFF2-40B4-BE49-F238E27FC236}">
                  <a16:creationId xmlns:a16="http://schemas.microsoft.com/office/drawing/2014/main" id="{CC6538B9-BCB6-6C46-8309-B37532C01E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77CBB599-23C5-E641-A108-557607DD2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05FEECB4-3885-AF4D-A1F2-742631CFF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2" name="Freeform 10">
              <a:extLst>
                <a:ext uri="{FF2B5EF4-FFF2-40B4-BE49-F238E27FC236}">
                  <a16:creationId xmlns:a16="http://schemas.microsoft.com/office/drawing/2014/main" id="{2264377A-8CD9-D14E-8962-3E965A598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3" name="Freeform 11">
              <a:extLst>
                <a:ext uri="{FF2B5EF4-FFF2-40B4-BE49-F238E27FC236}">
                  <a16:creationId xmlns:a16="http://schemas.microsoft.com/office/drawing/2014/main" id="{0B85DDC1-4507-BB47-87FA-CA6A798005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4" name="Freeform 12">
              <a:extLst>
                <a:ext uri="{FF2B5EF4-FFF2-40B4-BE49-F238E27FC236}">
                  <a16:creationId xmlns:a16="http://schemas.microsoft.com/office/drawing/2014/main" id="{21868A7B-0E18-2A4E-9563-F3393A2F2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5" name="Freeform 13">
              <a:extLst>
                <a:ext uri="{FF2B5EF4-FFF2-40B4-BE49-F238E27FC236}">
                  <a16:creationId xmlns:a16="http://schemas.microsoft.com/office/drawing/2014/main" id="{91516294-F5BF-F445-A404-84B185E4F1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6" name="Freeform 14">
              <a:extLst>
                <a:ext uri="{FF2B5EF4-FFF2-40B4-BE49-F238E27FC236}">
                  <a16:creationId xmlns:a16="http://schemas.microsoft.com/office/drawing/2014/main" id="{CE961ECF-EACD-5E44-9EB6-D3AEC6071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7" name="Freeform 15">
              <a:extLst>
                <a:ext uri="{FF2B5EF4-FFF2-40B4-BE49-F238E27FC236}">
                  <a16:creationId xmlns:a16="http://schemas.microsoft.com/office/drawing/2014/main" id="{C25D09E6-CE5D-7448-AEE4-5D4D458A76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8" name="Freeform 16">
              <a:extLst>
                <a:ext uri="{FF2B5EF4-FFF2-40B4-BE49-F238E27FC236}">
                  <a16:creationId xmlns:a16="http://schemas.microsoft.com/office/drawing/2014/main" id="{FDF5BC5F-6A44-0443-8CC1-8CC77E4441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9" name="Freeform 17">
              <a:extLst>
                <a:ext uri="{FF2B5EF4-FFF2-40B4-BE49-F238E27FC236}">
                  <a16:creationId xmlns:a16="http://schemas.microsoft.com/office/drawing/2014/main" id="{FFB5BE61-E23F-E746-BEAD-4F392BAD66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0" name="Freeform 18">
              <a:extLst>
                <a:ext uri="{FF2B5EF4-FFF2-40B4-BE49-F238E27FC236}">
                  <a16:creationId xmlns:a16="http://schemas.microsoft.com/office/drawing/2014/main" id="{D22E3F26-837D-E14A-B1F4-FC1377F48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6EA0C504-ECCA-AF4B-9A56-837C91070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7240AC2A-12A4-954A-A720-6806249545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3" name="Freeform 21">
              <a:extLst>
                <a:ext uri="{FF2B5EF4-FFF2-40B4-BE49-F238E27FC236}">
                  <a16:creationId xmlns:a16="http://schemas.microsoft.com/office/drawing/2014/main" id="{87230842-DCB3-D44A-B843-7E5429B9A3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4" name="Freeform 22">
              <a:extLst>
                <a:ext uri="{FF2B5EF4-FFF2-40B4-BE49-F238E27FC236}">
                  <a16:creationId xmlns:a16="http://schemas.microsoft.com/office/drawing/2014/main" id="{BD5FDF4A-013B-564E-9604-851926CBAA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5" name="Freeform 23">
              <a:extLst>
                <a:ext uri="{FF2B5EF4-FFF2-40B4-BE49-F238E27FC236}">
                  <a16:creationId xmlns:a16="http://schemas.microsoft.com/office/drawing/2014/main" id="{F65E5443-7A24-D745-A54F-592131D8EB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6" name="Freeform 24">
              <a:extLst>
                <a:ext uri="{FF2B5EF4-FFF2-40B4-BE49-F238E27FC236}">
                  <a16:creationId xmlns:a16="http://schemas.microsoft.com/office/drawing/2014/main" id="{4DA1BB47-16BB-8241-97D0-3F7AC81F28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7" name="Freeform 25">
              <a:extLst>
                <a:ext uri="{FF2B5EF4-FFF2-40B4-BE49-F238E27FC236}">
                  <a16:creationId xmlns:a16="http://schemas.microsoft.com/office/drawing/2014/main" id="{53D46146-A968-8843-9D44-DE5845A776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8" name="Freeform 26">
              <a:extLst>
                <a:ext uri="{FF2B5EF4-FFF2-40B4-BE49-F238E27FC236}">
                  <a16:creationId xmlns:a16="http://schemas.microsoft.com/office/drawing/2014/main" id="{B8DBF0A4-E5D8-BE4C-99BD-07DEB56DB3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9" name="Freeform 27">
              <a:extLst>
                <a:ext uri="{FF2B5EF4-FFF2-40B4-BE49-F238E27FC236}">
                  <a16:creationId xmlns:a16="http://schemas.microsoft.com/office/drawing/2014/main" id="{EC1391AD-4C1A-E643-88FE-D90B2F9A6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0" name="Freeform 28">
              <a:extLst>
                <a:ext uri="{FF2B5EF4-FFF2-40B4-BE49-F238E27FC236}">
                  <a16:creationId xmlns:a16="http://schemas.microsoft.com/office/drawing/2014/main" id="{070B26F5-0400-BA47-A4F9-800D9A8EC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1" name="Freeform 29">
              <a:extLst>
                <a:ext uri="{FF2B5EF4-FFF2-40B4-BE49-F238E27FC236}">
                  <a16:creationId xmlns:a16="http://schemas.microsoft.com/office/drawing/2014/main" id="{621A3010-60F4-FE40-9450-43EDB4B35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2" name="Freeform 4">
              <a:extLst>
                <a:ext uri="{FF2B5EF4-FFF2-40B4-BE49-F238E27FC236}">
                  <a16:creationId xmlns:a16="http://schemas.microsoft.com/office/drawing/2014/main" id="{AFCE6F3E-46F7-2A43-B0ED-3D6FCF85B5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3" name="Freeform 6">
              <a:extLst>
                <a:ext uri="{FF2B5EF4-FFF2-40B4-BE49-F238E27FC236}">
                  <a16:creationId xmlns:a16="http://schemas.microsoft.com/office/drawing/2014/main" id="{49613CED-5ED3-6547-943C-9030AC68D5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09090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346">
        <p:split orient="vert"/>
      </p:transition>
    </mc:Choice>
    <mc:Fallback>
      <p:transition spd="slow" advTm="334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041" y="1432419"/>
            <a:ext cx="5178305" cy="3883728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AC36E467-FDE9-F443-B700-9788145C311B}"/>
              </a:ext>
            </a:extLst>
          </p:cNvPr>
          <p:cNvGrpSpPr/>
          <p:nvPr/>
        </p:nvGrpSpPr>
        <p:grpSpPr>
          <a:xfrm>
            <a:off x="-2368451" y="4906810"/>
            <a:ext cx="14922466" cy="4506760"/>
            <a:chOff x="-2422178" y="5261733"/>
            <a:chExt cx="14922466" cy="4506760"/>
          </a:xfrm>
        </p:grpSpPr>
        <p:sp>
          <p:nvSpPr>
            <p:cNvPr id="295" name="Freeform 30">
              <a:extLst>
                <a:ext uri="{FF2B5EF4-FFF2-40B4-BE49-F238E27FC236}">
                  <a16:creationId xmlns:a16="http://schemas.microsoft.com/office/drawing/2014/main" id="{0AD6CE31-27AE-6746-9C5C-4534BCB2E0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6" name="Freeform 31">
              <a:extLst>
                <a:ext uri="{FF2B5EF4-FFF2-40B4-BE49-F238E27FC236}">
                  <a16:creationId xmlns:a16="http://schemas.microsoft.com/office/drawing/2014/main" id="{8D93438C-7291-9248-B8CB-4DB6A9C70D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7" name="Freeform 32">
              <a:extLst>
                <a:ext uri="{FF2B5EF4-FFF2-40B4-BE49-F238E27FC236}">
                  <a16:creationId xmlns:a16="http://schemas.microsoft.com/office/drawing/2014/main" id="{B3FE1E66-C1DD-3443-A1DF-05A84D50BF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8" name="Freeform 33">
              <a:extLst>
                <a:ext uri="{FF2B5EF4-FFF2-40B4-BE49-F238E27FC236}">
                  <a16:creationId xmlns:a16="http://schemas.microsoft.com/office/drawing/2014/main" id="{45E533AD-7BC8-4046-9FBE-7DEF737B9E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9" name="Freeform 34">
              <a:extLst>
                <a:ext uri="{FF2B5EF4-FFF2-40B4-BE49-F238E27FC236}">
                  <a16:creationId xmlns:a16="http://schemas.microsoft.com/office/drawing/2014/main" id="{90B36195-6006-0540-A746-86D8B8ACDA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0" name="Freeform 35">
              <a:extLst>
                <a:ext uri="{FF2B5EF4-FFF2-40B4-BE49-F238E27FC236}">
                  <a16:creationId xmlns:a16="http://schemas.microsoft.com/office/drawing/2014/main" id="{A74E986E-0CB7-824A-BC60-47E53D0834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1" name="Freeform 36">
              <a:extLst>
                <a:ext uri="{FF2B5EF4-FFF2-40B4-BE49-F238E27FC236}">
                  <a16:creationId xmlns:a16="http://schemas.microsoft.com/office/drawing/2014/main" id="{553A4F68-B0B3-984A-B3BD-0738727F4A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2" name="Freeform 37">
              <a:extLst>
                <a:ext uri="{FF2B5EF4-FFF2-40B4-BE49-F238E27FC236}">
                  <a16:creationId xmlns:a16="http://schemas.microsoft.com/office/drawing/2014/main" id="{A4C59B87-A2B4-2540-9CCD-DDF4CEF8B1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3" name="Freeform 38">
              <a:extLst>
                <a:ext uri="{FF2B5EF4-FFF2-40B4-BE49-F238E27FC236}">
                  <a16:creationId xmlns:a16="http://schemas.microsoft.com/office/drawing/2014/main" id="{455C2783-8B45-6B4A-831C-96B304268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4" name="Freeform 39">
              <a:extLst>
                <a:ext uri="{FF2B5EF4-FFF2-40B4-BE49-F238E27FC236}">
                  <a16:creationId xmlns:a16="http://schemas.microsoft.com/office/drawing/2014/main" id="{DA2FB089-FDE3-474C-8AA2-1357939BCC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5" name="Freeform 40">
              <a:extLst>
                <a:ext uri="{FF2B5EF4-FFF2-40B4-BE49-F238E27FC236}">
                  <a16:creationId xmlns:a16="http://schemas.microsoft.com/office/drawing/2014/main" id="{A2ABAE6C-D4E0-E945-8EC5-16B3CF3243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6" name="Freeform 41">
              <a:extLst>
                <a:ext uri="{FF2B5EF4-FFF2-40B4-BE49-F238E27FC236}">
                  <a16:creationId xmlns:a16="http://schemas.microsoft.com/office/drawing/2014/main" id="{8B88A2E8-A90D-574B-BE00-0708387571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7" name="Freeform 42">
              <a:extLst>
                <a:ext uri="{FF2B5EF4-FFF2-40B4-BE49-F238E27FC236}">
                  <a16:creationId xmlns:a16="http://schemas.microsoft.com/office/drawing/2014/main" id="{F94D2819-1E2D-7340-8672-5F09205BE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8" name="Freeform 43">
              <a:extLst>
                <a:ext uri="{FF2B5EF4-FFF2-40B4-BE49-F238E27FC236}">
                  <a16:creationId xmlns:a16="http://schemas.microsoft.com/office/drawing/2014/main" id="{45425A85-611D-B548-BB20-9E7D0FBAAA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9" name="Freeform 44">
              <a:extLst>
                <a:ext uri="{FF2B5EF4-FFF2-40B4-BE49-F238E27FC236}">
                  <a16:creationId xmlns:a16="http://schemas.microsoft.com/office/drawing/2014/main" id="{4C3716EB-FF5A-514E-9D78-3BA4E25D88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0" name="Freeform 45">
              <a:extLst>
                <a:ext uri="{FF2B5EF4-FFF2-40B4-BE49-F238E27FC236}">
                  <a16:creationId xmlns:a16="http://schemas.microsoft.com/office/drawing/2014/main" id="{EF5AB652-DAD0-F546-9F61-A0BB1383EB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1" name="Freeform 46">
              <a:extLst>
                <a:ext uri="{FF2B5EF4-FFF2-40B4-BE49-F238E27FC236}">
                  <a16:creationId xmlns:a16="http://schemas.microsoft.com/office/drawing/2014/main" id="{2220178F-EA8B-474F-8F61-2E473C41CC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2" name="Freeform 47">
              <a:extLst>
                <a:ext uri="{FF2B5EF4-FFF2-40B4-BE49-F238E27FC236}">
                  <a16:creationId xmlns:a16="http://schemas.microsoft.com/office/drawing/2014/main" id="{AE1E3A68-9FCA-EB48-8892-3442F02CF9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3" name="Freeform 48">
              <a:extLst>
                <a:ext uri="{FF2B5EF4-FFF2-40B4-BE49-F238E27FC236}">
                  <a16:creationId xmlns:a16="http://schemas.microsoft.com/office/drawing/2014/main" id="{B4931A5B-63AE-6243-8453-D1FAA6254A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4" name="Freeform 49">
              <a:extLst>
                <a:ext uri="{FF2B5EF4-FFF2-40B4-BE49-F238E27FC236}">
                  <a16:creationId xmlns:a16="http://schemas.microsoft.com/office/drawing/2014/main" id="{EFCD2CD9-CC92-6D4B-833D-5685E4B8A8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5" name="Freeform 50">
              <a:extLst>
                <a:ext uri="{FF2B5EF4-FFF2-40B4-BE49-F238E27FC236}">
                  <a16:creationId xmlns:a16="http://schemas.microsoft.com/office/drawing/2014/main" id="{DB3D9E59-7ADE-EB4E-86DF-CB1585212C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6" name="Freeform 51">
              <a:extLst>
                <a:ext uri="{FF2B5EF4-FFF2-40B4-BE49-F238E27FC236}">
                  <a16:creationId xmlns:a16="http://schemas.microsoft.com/office/drawing/2014/main" id="{F340E2AD-0E3B-214E-BCD9-9497AEA72D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7" name="Freeform 52">
              <a:extLst>
                <a:ext uri="{FF2B5EF4-FFF2-40B4-BE49-F238E27FC236}">
                  <a16:creationId xmlns:a16="http://schemas.microsoft.com/office/drawing/2014/main" id="{28BF8AE0-0FE9-A44F-83EC-3AF24FD15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8" name="Freeform 53">
              <a:extLst>
                <a:ext uri="{FF2B5EF4-FFF2-40B4-BE49-F238E27FC236}">
                  <a16:creationId xmlns:a16="http://schemas.microsoft.com/office/drawing/2014/main" id="{E86AA7A2-5D6C-A14E-9816-F60727F28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9" name="Freeform 54">
              <a:extLst>
                <a:ext uri="{FF2B5EF4-FFF2-40B4-BE49-F238E27FC236}">
                  <a16:creationId xmlns:a16="http://schemas.microsoft.com/office/drawing/2014/main" id="{6198B95D-6958-CC4C-9A28-37B947753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0" name="Freeform 55">
              <a:extLst>
                <a:ext uri="{FF2B5EF4-FFF2-40B4-BE49-F238E27FC236}">
                  <a16:creationId xmlns:a16="http://schemas.microsoft.com/office/drawing/2014/main" id="{54FAB00F-B97A-6C41-BD01-04AA92EF8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1" name="Freeform 56">
              <a:extLst>
                <a:ext uri="{FF2B5EF4-FFF2-40B4-BE49-F238E27FC236}">
                  <a16:creationId xmlns:a16="http://schemas.microsoft.com/office/drawing/2014/main" id="{C5997B5C-8F1C-E345-BD5B-A8D9533BE1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2" name="Freeform 45">
              <a:extLst>
                <a:ext uri="{FF2B5EF4-FFF2-40B4-BE49-F238E27FC236}">
                  <a16:creationId xmlns:a16="http://schemas.microsoft.com/office/drawing/2014/main" id="{3649FFA8-E7EF-9240-8ADE-51BBD9CA4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3" name="Freeform 31">
              <a:extLst>
                <a:ext uri="{FF2B5EF4-FFF2-40B4-BE49-F238E27FC236}">
                  <a16:creationId xmlns:a16="http://schemas.microsoft.com/office/drawing/2014/main" id="{38299AAE-F138-B94C-A00F-6087895554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81430" y="585377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B095E82-C44B-F844-B0D5-46AAD58C59A9}"/>
              </a:ext>
            </a:extLst>
          </p:cNvPr>
          <p:cNvGrpSpPr/>
          <p:nvPr/>
        </p:nvGrpSpPr>
        <p:grpSpPr>
          <a:xfrm>
            <a:off x="-2080870" y="-4578237"/>
            <a:ext cx="17041188" cy="6786207"/>
            <a:chOff x="-1389153" y="-5087209"/>
            <a:chExt cx="17041188" cy="6786207"/>
          </a:xfrm>
        </p:grpSpPr>
        <p:sp>
          <p:nvSpPr>
            <p:cNvPr id="265" name="Freeform 3">
              <a:extLst>
                <a:ext uri="{FF2B5EF4-FFF2-40B4-BE49-F238E27FC236}">
                  <a16:creationId xmlns:a16="http://schemas.microsoft.com/office/drawing/2014/main" id="{B3886A38-8C87-9F48-854C-BE02868D8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6" name="Freeform 4">
              <a:extLst>
                <a:ext uri="{FF2B5EF4-FFF2-40B4-BE49-F238E27FC236}">
                  <a16:creationId xmlns:a16="http://schemas.microsoft.com/office/drawing/2014/main" id="{07ACC8E9-F59F-D64B-BC2D-0B01F67581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7" name="Freeform 5">
              <a:extLst>
                <a:ext uri="{FF2B5EF4-FFF2-40B4-BE49-F238E27FC236}">
                  <a16:creationId xmlns:a16="http://schemas.microsoft.com/office/drawing/2014/main" id="{05D2CE50-E2F4-6548-9AAB-AD83728E0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8" name="Freeform 6">
              <a:extLst>
                <a:ext uri="{FF2B5EF4-FFF2-40B4-BE49-F238E27FC236}">
                  <a16:creationId xmlns:a16="http://schemas.microsoft.com/office/drawing/2014/main" id="{79977137-38F4-5840-A3F4-6675CE7724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9" name="Freeform 7">
              <a:extLst>
                <a:ext uri="{FF2B5EF4-FFF2-40B4-BE49-F238E27FC236}">
                  <a16:creationId xmlns:a16="http://schemas.microsoft.com/office/drawing/2014/main" id="{CC6538B9-BCB6-6C46-8309-B37532C01E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77CBB599-23C5-E641-A108-557607DD2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05FEECB4-3885-AF4D-A1F2-742631CFF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2" name="Freeform 10">
              <a:extLst>
                <a:ext uri="{FF2B5EF4-FFF2-40B4-BE49-F238E27FC236}">
                  <a16:creationId xmlns:a16="http://schemas.microsoft.com/office/drawing/2014/main" id="{2264377A-8CD9-D14E-8962-3E965A598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3" name="Freeform 11">
              <a:extLst>
                <a:ext uri="{FF2B5EF4-FFF2-40B4-BE49-F238E27FC236}">
                  <a16:creationId xmlns:a16="http://schemas.microsoft.com/office/drawing/2014/main" id="{0B85DDC1-4507-BB47-87FA-CA6A798005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4" name="Freeform 12">
              <a:extLst>
                <a:ext uri="{FF2B5EF4-FFF2-40B4-BE49-F238E27FC236}">
                  <a16:creationId xmlns:a16="http://schemas.microsoft.com/office/drawing/2014/main" id="{21868A7B-0E18-2A4E-9563-F3393A2F2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5" name="Freeform 13">
              <a:extLst>
                <a:ext uri="{FF2B5EF4-FFF2-40B4-BE49-F238E27FC236}">
                  <a16:creationId xmlns:a16="http://schemas.microsoft.com/office/drawing/2014/main" id="{91516294-F5BF-F445-A404-84B185E4F1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6" name="Freeform 14">
              <a:extLst>
                <a:ext uri="{FF2B5EF4-FFF2-40B4-BE49-F238E27FC236}">
                  <a16:creationId xmlns:a16="http://schemas.microsoft.com/office/drawing/2014/main" id="{CE961ECF-EACD-5E44-9EB6-D3AEC6071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7" name="Freeform 15">
              <a:extLst>
                <a:ext uri="{FF2B5EF4-FFF2-40B4-BE49-F238E27FC236}">
                  <a16:creationId xmlns:a16="http://schemas.microsoft.com/office/drawing/2014/main" id="{C25D09E6-CE5D-7448-AEE4-5D4D458A76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8" name="Freeform 16">
              <a:extLst>
                <a:ext uri="{FF2B5EF4-FFF2-40B4-BE49-F238E27FC236}">
                  <a16:creationId xmlns:a16="http://schemas.microsoft.com/office/drawing/2014/main" id="{FDF5BC5F-6A44-0443-8CC1-8CC77E4441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9" name="Freeform 17">
              <a:extLst>
                <a:ext uri="{FF2B5EF4-FFF2-40B4-BE49-F238E27FC236}">
                  <a16:creationId xmlns:a16="http://schemas.microsoft.com/office/drawing/2014/main" id="{FFB5BE61-E23F-E746-BEAD-4F392BAD66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0" name="Freeform 18">
              <a:extLst>
                <a:ext uri="{FF2B5EF4-FFF2-40B4-BE49-F238E27FC236}">
                  <a16:creationId xmlns:a16="http://schemas.microsoft.com/office/drawing/2014/main" id="{D22E3F26-837D-E14A-B1F4-FC1377F48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6EA0C504-ECCA-AF4B-9A56-837C91070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7240AC2A-12A4-954A-A720-6806249545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3" name="Freeform 21">
              <a:extLst>
                <a:ext uri="{FF2B5EF4-FFF2-40B4-BE49-F238E27FC236}">
                  <a16:creationId xmlns:a16="http://schemas.microsoft.com/office/drawing/2014/main" id="{87230842-DCB3-D44A-B843-7E5429B9A3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4" name="Freeform 22">
              <a:extLst>
                <a:ext uri="{FF2B5EF4-FFF2-40B4-BE49-F238E27FC236}">
                  <a16:creationId xmlns:a16="http://schemas.microsoft.com/office/drawing/2014/main" id="{BD5FDF4A-013B-564E-9604-851926CBAA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5" name="Freeform 23">
              <a:extLst>
                <a:ext uri="{FF2B5EF4-FFF2-40B4-BE49-F238E27FC236}">
                  <a16:creationId xmlns:a16="http://schemas.microsoft.com/office/drawing/2014/main" id="{F65E5443-7A24-D745-A54F-592131D8EB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6" name="Freeform 24">
              <a:extLst>
                <a:ext uri="{FF2B5EF4-FFF2-40B4-BE49-F238E27FC236}">
                  <a16:creationId xmlns:a16="http://schemas.microsoft.com/office/drawing/2014/main" id="{4DA1BB47-16BB-8241-97D0-3F7AC81F28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7" name="Freeform 25">
              <a:extLst>
                <a:ext uri="{FF2B5EF4-FFF2-40B4-BE49-F238E27FC236}">
                  <a16:creationId xmlns:a16="http://schemas.microsoft.com/office/drawing/2014/main" id="{53D46146-A968-8843-9D44-DE5845A776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8" name="Freeform 26">
              <a:extLst>
                <a:ext uri="{FF2B5EF4-FFF2-40B4-BE49-F238E27FC236}">
                  <a16:creationId xmlns:a16="http://schemas.microsoft.com/office/drawing/2014/main" id="{B8DBF0A4-E5D8-BE4C-99BD-07DEB56DB3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9" name="Freeform 27">
              <a:extLst>
                <a:ext uri="{FF2B5EF4-FFF2-40B4-BE49-F238E27FC236}">
                  <a16:creationId xmlns:a16="http://schemas.microsoft.com/office/drawing/2014/main" id="{EC1391AD-4C1A-E643-88FE-D90B2F9A6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0" name="Freeform 28">
              <a:extLst>
                <a:ext uri="{FF2B5EF4-FFF2-40B4-BE49-F238E27FC236}">
                  <a16:creationId xmlns:a16="http://schemas.microsoft.com/office/drawing/2014/main" id="{070B26F5-0400-BA47-A4F9-800D9A8EC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1" name="Freeform 29">
              <a:extLst>
                <a:ext uri="{FF2B5EF4-FFF2-40B4-BE49-F238E27FC236}">
                  <a16:creationId xmlns:a16="http://schemas.microsoft.com/office/drawing/2014/main" id="{621A3010-60F4-FE40-9450-43EDB4B35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2" name="Freeform 4">
              <a:extLst>
                <a:ext uri="{FF2B5EF4-FFF2-40B4-BE49-F238E27FC236}">
                  <a16:creationId xmlns:a16="http://schemas.microsoft.com/office/drawing/2014/main" id="{AFCE6F3E-46F7-2A43-B0ED-3D6FCF85B5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3" name="Freeform 6">
              <a:extLst>
                <a:ext uri="{FF2B5EF4-FFF2-40B4-BE49-F238E27FC236}">
                  <a16:creationId xmlns:a16="http://schemas.microsoft.com/office/drawing/2014/main" id="{49613CED-5ED3-6547-943C-9030AC68D5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397781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983">
        <p:split orient="vert"/>
      </p:transition>
    </mc:Choice>
    <mc:Fallback>
      <p:transition spd="slow" advTm="298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041" y="1432419"/>
            <a:ext cx="5178305" cy="3883728"/>
          </a:xfrm>
          <a:prstGeom prst="rect">
            <a:avLst/>
          </a:prstGeom>
        </p:spPr>
      </p:pic>
      <p:grpSp>
        <p:nvGrpSpPr>
          <p:cNvPr id="294" name="Group 293">
            <a:extLst>
              <a:ext uri="{FF2B5EF4-FFF2-40B4-BE49-F238E27FC236}">
                <a16:creationId xmlns:a16="http://schemas.microsoft.com/office/drawing/2014/main" id="{AC36E467-FDE9-F443-B700-9788145C311B}"/>
              </a:ext>
            </a:extLst>
          </p:cNvPr>
          <p:cNvGrpSpPr/>
          <p:nvPr/>
        </p:nvGrpSpPr>
        <p:grpSpPr>
          <a:xfrm>
            <a:off x="-2368451" y="4906810"/>
            <a:ext cx="14922466" cy="4506760"/>
            <a:chOff x="-2422178" y="5261733"/>
            <a:chExt cx="14922466" cy="4506760"/>
          </a:xfrm>
        </p:grpSpPr>
        <p:sp>
          <p:nvSpPr>
            <p:cNvPr id="295" name="Freeform 30">
              <a:extLst>
                <a:ext uri="{FF2B5EF4-FFF2-40B4-BE49-F238E27FC236}">
                  <a16:creationId xmlns:a16="http://schemas.microsoft.com/office/drawing/2014/main" id="{0AD6CE31-27AE-6746-9C5C-4534BCB2E0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6" name="Freeform 31">
              <a:extLst>
                <a:ext uri="{FF2B5EF4-FFF2-40B4-BE49-F238E27FC236}">
                  <a16:creationId xmlns:a16="http://schemas.microsoft.com/office/drawing/2014/main" id="{8D93438C-7291-9248-B8CB-4DB6A9C70D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7" name="Freeform 32">
              <a:extLst>
                <a:ext uri="{FF2B5EF4-FFF2-40B4-BE49-F238E27FC236}">
                  <a16:creationId xmlns:a16="http://schemas.microsoft.com/office/drawing/2014/main" id="{B3FE1E66-C1DD-3443-A1DF-05A84D50BF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8" name="Freeform 33">
              <a:extLst>
                <a:ext uri="{FF2B5EF4-FFF2-40B4-BE49-F238E27FC236}">
                  <a16:creationId xmlns:a16="http://schemas.microsoft.com/office/drawing/2014/main" id="{45E533AD-7BC8-4046-9FBE-7DEF737B9E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9" name="Freeform 34">
              <a:extLst>
                <a:ext uri="{FF2B5EF4-FFF2-40B4-BE49-F238E27FC236}">
                  <a16:creationId xmlns:a16="http://schemas.microsoft.com/office/drawing/2014/main" id="{90B36195-6006-0540-A746-86D8B8ACDA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0" name="Freeform 35">
              <a:extLst>
                <a:ext uri="{FF2B5EF4-FFF2-40B4-BE49-F238E27FC236}">
                  <a16:creationId xmlns:a16="http://schemas.microsoft.com/office/drawing/2014/main" id="{A74E986E-0CB7-824A-BC60-47E53D0834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1" name="Freeform 36">
              <a:extLst>
                <a:ext uri="{FF2B5EF4-FFF2-40B4-BE49-F238E27FC236}">
                  <a16:creationId xmlns:a16="http://schemas.microsoft.com/office/drawing/2014/main" id="{553A4F68-B0B3-984A-B3BD-0738727F4A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2" name="Freeform 37">
              <a:extLst>
                <a:ext uri="{FF2B5EF4-FFF2-40B4-BE49-F238E27FC236}">
                  <a16:creationId xmlns:a16="http://schemas.microsoft.com/office/drawing/2014/main" id="{A4C59B87-A2B4-2540-9CCD-DDF4CEF8B1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3" name="Freeform 38">
              <a:extLst>
                <a:ext uri="{FF2B5EF4-FFF2-40B4-BE49-F238E27FC236}">
                  <a16:creationId xmlns:a16="http://schemas.microsoft.com/office/drawing/2014/main" id="{455C2783-8B45-6B4A-831C-96B304268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4" name="Freeform 39">
              <a:extLst>
                <a:ext uri="{FF2B5EF4-FFF2-40B4-BE49-F238E27FC236}">
                  <a16:creationId xmlns:a16="http://schemas.microsoft.com/office/drawing/2014/main" id="{DA2FB089-FDE3-474C-8AA2-1357939BCC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5" name="Freeform 40">
              <a:extLst>
                <a:ext uri="{FF2B5EF4-FFF2-40B4-BE49-F238E27FC236}">
                  <a16:creationId xmlns:a16="http://schemas.microsoft.com/office/drawing/2014/main" id="{A2ABAE6C-D4E0-E945-8EC5-16B3CF3243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6" name="Freeform 41">
              <a:extLst>
                <a:ext uri="{FF2B5EF4-FFF2-40B4-BE49-F238E27FC236}">
                  <a16:creationId xmlns:a16="http://schemas.microsoft.com/office/drawing/2014/main" id="{8B88A2E8-A90D-574B-BE00-0708387571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7" name="Freeform 42">
              <a:extLst>
                <a:ext uri="{FF2B5EF4-FFF2-40B4-BE49-F238E27FC236}">
                  <a16:creationId xmlns:a16="http://schemas.microsoft.com/office/drawing/2014/main" id="{F94D2819-1E2D-7340-8672-5F09205BE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8" name="Freeform 43">
              <a:extLst>
                <a:ext uri="{FF2B5EF4-FFF2-40B4-BE49-F238E27FC236}">
                  <a16:creationId xmlns:a16="http://schemas.microsoft.com/office/drawing/2014/main" id="{45425A85-611D-B548-BB20-9E7D0FBAAA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9" name="Freeform 44">
              <a:extLst>
                <a:ext uri="{FF2B5EF4-FFF2-40B4-BE49-F238E27FC236}">
                  <a16:creationId xmlns:a16="http://schemas.microsoft.com/office/drawing/2014/main" id="{4C3716EB-FF5A-514E-9D78-3BA4E25D88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0" name="Freeform 45">
              <a:extLst>
                <a:ext uri="{FF2B5EF4-FFF2-40B4-BE49-F238E27FC236}">
                  <a16:creationId xmlns:a16="http://schemas.microsoft.com/office/drawing/2014/main" id="{EF5AB652-DAD0-F546-9F61-A0BB1383EB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1" name="Freeform 46">
              <a:extLst>
                <a:ext uri="{FF2B5EF4-FFF2-40B4-BE49-F238E27FC236}">
                  <a16:creationId xmlns:a16="http://schemas.microsoft.com/office/drawing/2014/main" id="{2220178F-EA8B-474F-8F61-2E473C41CC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2" name="Freeform 47">
              <a:extLst>
                <a:ext uri="{FF2B5EF4-FFF2-40B4-BE49-F238E27FC236}">
                  <a16:creationId xmlns:a16="http://schemas.microsoft.com/office/drawing/2014/main" id="{AE1E3A68-9FCA-EB48-8892-3442F02CF9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3" name="Freeform 48">
              <a:extLst>
                <a:ext uri="{FF2B5EF4-FFF2-40B4-BE49-F238E27FC236}">
                  <a16:creationId xmlns:a16="http://schemas.microsoft.com/office/drawing/2014/main" id="{B4931A5B-63AE-6243-8453-D1FAA6254A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4" name="Freeform 49">
              <a:extLst>
                <a:ext uri="{FF2B5EF4-FFF2-40B4-BE49-F238E27FC236}">
                  <a16:creationId xmlns:a16="http://schemas.microsoft.com/office/drawing/2014/main" id="{EFCD2CD9-CC92-6D4B-833D-5685E4B8A8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5" name="Freeform 50">
              <a:extLst>
                <a:ext uri="{FF2B5EF4-FFF2-40B4-BE49-F238E27FC236}">
                  <a16:creationId xmlns:a16="http://schemas.microsoft.com/office/drawing/2014/main" id="{DB3D9E59-7ADE-EB4E-86DF-CB1585212C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6" name="Freeform 51">
              <a:extLst>
                <a:ext uri="{FF2B5EF4-FFF2-40B4-BE49-F238E27FC236}">
                  <a16:creationId xmlns:a16="http://schemas.microsoft.com/office/drawing/2014/main" id="{F340E2AD-0E3B-214E-BCD9-9497AEA72D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7" name="Freeform 52">
              <a:extLst>
                <a:ext uri="{FF2B5EF4-FFF2-40B4-BE49-F238E27FC236}">
                  <a16:creationId xmlns:a16="http://schemas.microsoft.com/office/drawing/2014/main" id="{28BF8AE0-0FE9-A44F-83EC-3AF24FD15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8" name="Freeform 53">
              <a:extLst>
                <a:ext uri="{FF2B5EF4-FFF2-40B4-BE49-F238E27FC236}">
                  <a16:creationId xmlns:a16="http://schemas.microsoft.com/office/drawing/2014/main" id="{E86AA7A2-5D6C-A14E-9816-F60727F28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9" name="Freeform 54">
              <a:extLst>
                <a:ext uri="{FF2B5EF4-FFF2-40B4-BE49-F238E27FC236}">
                  <a16:creationId xmlns:a16="http://schemas.microsoft.com/office/drawing/2014/main" id="{6198B95D-6958-CC4C-9A28-37B947753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0" name="Freeform 55">
              <a:extLst>
                <a:ext uri="{FF2B5EF4-FFF2-40B4-BE49-F238E27FC236}">
                  <a16:creationId xmlns:a16="http://schemas.microsoft.com/office/drawing/2014/main" id="{54FAB00F-B97A-6C41-BD01-04AA92EF8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1" name="Freeform 56">
              <a:extLst>
                <a:ext uri="{FF2B5EF4-FFF2-40B4-BE49-F238E27FC236}">
                  <a16:creationId xmlns:a16="http://schemas.microsoft.com/office/drawing/2014/main" id="{C5997B5C-8F1C-E345-BD5B-A8D9533BE1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2" name="Freeform 45">
              <a:extLst>
                <a:ext uri="{FF2B5EF4-FFF2-40B4-BE49-F238E27FC236}">
                  <a16:creationId xmlns:a16="http://schemas.microsoft.com/office/drawing/2014/main" id="{3649FFA8-E7EF-9240-8ADE-51BBD9CA4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3" name="Freeform 31">
              <a:extLst>
                <a:ext uri="{FF2B5EF4-FFF2-40B4-BE49-F238E27FC236}">
                  <a16:creationId xmlns:a16="http://schemas.microsoft.com/office/drawing/2014/main" id="{38299AAE-F138-B94C-A00F-6087895554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81430" y="585377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B095E82-C44B-F844-B0D5-46AAD58C59A9}"/>
              </a:ext>
            </a:extLst>
          </p:cNvPr>
          <p:cNvGrpSpPr/>
          <p:nvPr/>
        </p:nvGrpSpPr>
        <p:grpSpPr>
          <a:xfrm>
            <a:off x="-2080870" y="-4578237"/>
            <a:ext cx="17041188" cy="6786207"/>
            <a:chOff x="-1389153" y="-5087209"/>
            <a:chExt cx="17041188" cy="6786207"/>
          </a:xfrm>
        </p:grpSpPr>
        <p:sp>
          <p:nvSpPr>
            <p:cNvPr id="265" name="Freeform 3">
              <a:extLst>
                <a:ext uri="{FF2B5EF4-FFF2-40B4-BE49-F238E27FC236}">
                  <a16:creationId xmlns:a16="http://schemas.microsoft.com/office/drawing/2014/main" id="{B3886A38-8C87-9F48-854C-BE02868D8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6" name="Freeform 4">
              <a:extLst>
                <a:ext uri="{FF2B5EF4-FFF2-40B4-BE49-F238E27FC236}">
                  <a16:creationId xmlns:a16="http://schemas.microsoft.com/office/drawing/2014/main" id="{07ACC8E9-F59F-D64B-BC2D-0B01F67581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7" name="Freeform 5">
              <a:extLst>
                <a:ext uri="{FF2B5EF4-FFF2-40B4-BE49-F238E27FC236}">
                  <a16:creationId xmlns:a16="http://schemas.microsoft.com/office/drawing/2014/main" id="{05D2CE50-E2F4-6548-9AAB-AD83728E0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8" name="Freeform 6">
              <a:extLst>
                <a:ext uri="{FF2B5EF4-FFF2-40B4-BE49-F238E27FC236}">
                  <a16:creationId xmlns:a16="http://schemas.microsoft.com/office/drawing/2014/main" id="{79977137-38F4-5840-A3F4-6675CE7724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9" name="Freeform 7">
              <a:extLst>
                <a:ext uri="{FF2B5EF4-FFF2-40B4-BE49-F238E27FC236}">
                  <a16:creationId xmlns:a16="http://schemas.microsoft.com/office/drawing/2014/main" id="{CC6538B9-BCB6-6C46-8309-B37532C01E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77CBB599-23C5-E641-A108-557607DD2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05FEECB4-3885-AF4D-A1F2-742631CFF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2" name="Freeform 10">
              <a:extLst>
                <a:ext uri="{FF2B5EF4-FFF2-40B4-BE49-F238E27FC236}">
                  <a16:creationId xmlns:a16="http://schemas.microsoft.com/office/drawing/2014/main" id="{2264377A-8CD9-D14E-8962-3E965A598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3" name="Freeform 11">
              <a:extLst>
                <a:ext uri="{FF2B5EF4-FFF2-40B4-BE49-F238E27FC236}">
                  <a16:creationId xmlns:a16="http://schemas.microsoft.com/office/drawing/2014/main" id="{0B85DDC1-4507-BB47-87FA-CA6A798005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4" name="Freeform 12">
              <a:extLst>
                <a:ext uri="{FF2B5EF4-FFF2-40B4-BE49-F238E27FC236}">
                  <a16:creationId xmlns:a16="http://schemas.microsoft.com/office/drawing/2014/main" id="{21868A7B-0E18-2A4E-9563-F3393A2F2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5" name="Freeform 13">
              <a:extLst>
                <a:ext uri="{FF2B5EF4-FFF2-40B4-BE49-F238E27FC236}">
                  <a16:creationId xmlns:a16="http://schemas.microsoft.com/office/drawing/2014/main" id="{91516294-F5BF-F445-A404-84B185E4F1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6" name="Freeform 14">
              <a:extLst>
                <a:ext uri="{FF2B5EF4-FFF2-40B4-BE49-F238E27FC236}">
                  <a16:creationId xmlns:a16="http://schemas.microsoft.com/office/drawing/2014/main" id="{CE961ECF-EACD-5E44-9EB6-D3AEC6071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7" name="Freeform 15">
              <a:extLst>
                <a:ext uri="{FF2B5EF4-FFF2-40B4-BE49-F238E27FC236}">
                  <a16:creationId xmlns:a16="http://schemas.microsoft.com/office/drawing/2014/main" id="{C25D09E6-CE5D-7448-AEE4-5D4D458A76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8" name="Freeform 16">
              <a:extLst>
                <a:ext uri="{FF2B5EF4-FFF2-40B4-BE49-F238E27FC236}">
                  <a16:creationId xmlns:a16="http://schemas.microsoft.com/office/drawing/2014/main" id="{FDF5BC5F-6A44-0443-8CC1-8CC77E4441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9" name="Freeform 17">
              <a:extLst>
                <a:ext uri="{FF2B5EF4-FFF2-40B4-BE49-F238E27FC236}">
                  <a16:creationId xmlns:a16="http://schemas.microsoft.com/office/drawing/2014/main" id="{FFB5BE61-E23F-E746-BEAD-4F392BAD66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0" name="Freeform 18">
              <a:extLst>
                <a:ext uri="{FF2B5EF4-FFF2-40B4-BE49-F238E27FC236}">
                  <a16:creationId xmlns:a16="http://schemas.microsoft.com/office/drawing/2014/main" id="{D22E3F26-837D-E14A-B1F4-FC1377F48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6EA0C504-ECCA-AF4B-9A56-837C91070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7240AC2A-12A4-954A-A720-6806249545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3" name="Freeform 21">
              <a:extLst>
                <a:ext uri="{FF2B5EF4-FFF2-40B4-BE49-F238E27FC236}">
                  <a16:creationId xmlns:a16="http://schemas.microsoft.com/office/drawing/2014/main" id="{87230842-DCB3-D44A-B843-7E5429B9A3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4" name="Freeform 22">
              <a:extLst>
                <a:ext uri="{FF2B5EF4-FFF2-40B4-BE49-F238E27FC236}">
                  <a16:creationId xmlns:a16="http://schemas.microsoft.com/office/drawing/2014/main" id="{BD5FDF4A-013B-564E-9604-851926CBAA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5" name="Freeform 23">
              <a:extLst>
                <a:ext uri="{FF2B5EF4-FFF2-40B4-BE49-F238E27FC236}">
                  <a16:creationId xmlns:a16="http://schemas.microsoft.com/office/drawing/2014/main" id="{F65E5443-7A24-D745-A54F-592131D8EB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6" name="Freeform 24">
              <a:extLst>
                <a:ext uri="{FF2B5EF4-FFF2-40B4-BE49-F238E27FC236}">
                  <a16:creationId xmlns:a16="http://schemas.microsoft.com/office/drawing/2014/main" id="{4DA1BB47-16BB-8241-97D0-3F7AC81F28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7" name="Freeform 25">
              <a:extLst>
                <a:ext uri="{FF2B5EF4-FFF2-40B4-BE49-F238E27FC236}">
                  <a16:creationId xmlns:a16="http://schemas.microsoft.com/office/drawing/2014/main" id="{53D46146-A968-8843-9D44-DE5845A776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8" name="Freeform 26">
              <a:extLst>
                <a:ext uri="{FF2B5EF4-FFF2-40B4-BE49-F238E27FC236}">
                  <a16:creationId xmlns:a16="http://schemas.microsoft.com/office/drawing/2014/main" id="{B8DBF0A4-E5D8-BE4C-99BD-07DEB56DB3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9" name="Freeform 27">
              <a:extLst>
                <a:ext uri="{FF2B5EF4-FFF2-40B4-BE49-F238E27FC236}">
                  <a16:creationId xmlns:a16="http://schemas.microsoft.com/office/drawing/2014/main" id="{EC1391AD-4C1A-E643-88FE-D90B2F9A6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0" name="Freeform 28">
              <a:extLst>
                <a:ext uri="{FF2B5EF4-FFF2-40B4-BE49-F238E27FC236}">
                  <a16:creationId xmlns:a16="http://schemas.microsoft.com/office/drawing/2014/main" id="{070B26F5-0400-BA47-A4F9-800D9A8EC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1" name="Freeform 29">
              <a:extLst>
                <a:ext uri="{FF2B5EF4-FFF2-40B4-BE49-F238E27FC236}">
                  <a16:creationId xmlns:a16="http://schemas.microsoft.com/office/drawing/2014/main" id="{621A3010-60F4-FE40-9450-43EDB4B35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2" name="Freeform 4">
              <a:extLst>
                <a:ext uri="{FF2B5EF4-FFF2-40B4-BE49-F238E27FC236}">
                  <a16:creationId xmlns:a16="http://schemas.microsoft.com/office/drawing/2014/main" id="{AFCE6F3E-46F7-2A43-B0ED-3D6FCF85B5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3" name="Freeform 6">
              <a:extLst>
                <a:ext uri="{FF2B5EF4-FFF2-40B4-BE49-F238E27FC236}">
                  <a16:creationId xmlns:a16="http://schemas.microsoft.com/office/drawing/2014/main" id="{49613CED-5ED3-6547-943C-9030AC68D5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420209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365">
        <p:split orient="vert"/>
      </p:transition>
    </mc:Choice>
    <mc:Fallback>
      <p:transition spd="slow" advTm="236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DBDBDB"/>
      </a:dk1>
      <a:lt1>
        <a:srgbClr val="FFFFFF"/>
      </a:lt1>
      <a:dk2>
        <a:srgbClr val="FFFFFF"/>
      </a:dk2>
      <a:lt2>
        <a:srgbClr val="191747"/>
      </a:lt2>
      <a:accent1>
        <a:srgbClr val="EA226F"/>
      </a:accent1>
      <a:accent2>
        <a:srgbClr val="A0589F"/>
      </a:accent2>
      <a:accent3>
        <a:srgbClr val="FACA31"/>
      </a:accent3>
      <a:accent4>
        <a:srgbClr val="65C2A8"/>
      </a:accent4>
      <a:accent5>
        <a:srgbClr val="CC559D"/>
      </a:accent5>
      <a:accent6>
        <a:srgbClr val="878787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2770</TotalTime>
  <Words>37</Words>
  <Application>Microsoft Office PowerPoint</Application>
  <PresentationFormat>Широкоэкранный</PresentationFormat>
  <Paragraphs>13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Arial</vt:lpstr>
      <vt:lpstr>Arima Madurai Black</vt:lpstr>
      <vt:lpstr>Arima Madurai Light</vt:lpstr>
      <vt:lpstr>Calibri</vt:lpstr>
      <vt:lpstr>Calibri Light</vt:lpstr>
      <vt:lpstr>Comic Sans MS</vt:lpstr>
      <vt:lpstr>Lato Light</vt:lpstr>
      <vt:lpstr>Nunito Bold</vt:lpstr>
      <vt:lpstr>Oxygen</vt:lpstr>
      <vt:lpstr>Roboto</vt:lpstr>
      <vt:lpstr>Roboto 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Пользователь</cp:lastModifiedBy>
  <cp:revision>186</cp:revision>
  <dcterms:created xsi:type="dcterms:W3CDTF">2018-12-21T22:04:22Z</dcterms:created>
  <dcterms:modified xsi:type="dcterms:W3CDTF">2020-05-25T13:17:15Z</dcterms:modified>
</cp:coreProperties>
</file>